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480" r:id="rId5"/>
    <p:sldId id="456" r:id="rId6"/>
    <p:sldId id="455" r:id="rId7"/>
    <p:sldId id="485" r:id="rId8"/>
    <p:sldId id="486" r:id="rId9"/>
    <p:sldId id="457" r:id="rId10"/>
    <p:sldId id="463" r:id="rId11"/>
    <p:sldId id="484" r:id="rId12"/>
    <p:sldId id="482" r:id="rId13"/>
    <p:sldId id="487" r:id="rId14"/>
    <p:sldId id="465" r:id="rId15"/>
    <p:sldId id="433" r:id="rId1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99FF"/>
    <a:srgbClr val="CCECFF"/>
    <a:srgbClr val="4CAEBD"/>
    <a:srgbClr val="2A809E"/>
    <a:srgbClr val="010101"/>
    <a:srgbClr val="11161F"/>
    <a:srgbClr val="FFFFFF"/>
    <a:srgbClr val="C2A87A"/>
    <a:srgbClr val="F2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5" autoAdjust="0"/>
    <p:restoredTop sz="94061" autoAdjust="0"/>
  </p:normalViewPr>
  <p:slideViewPr>
    <p:cSldViewPr snapToGrid="0">
      <p:cViewPr varScale="1">
        <p:scale>
          <a:sx n="44" d="100"/>
          <a:sy n="44" d="100"/>
        </p:scale>
        <p:origin x="5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84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88EC2-B082-4E3A-A052-276AAAE39D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5A3D4BA-AD60-4A71-B8F0-1F1359954361}">
      <dgm:prSet phldrT="[Texto]" phldr="0" custT="1"/>
      <dgm:spPr/>
      <dgm:t>
        <a:bodyPr/>
        <a:lstStyle/>
        <a:p>
          <a:r>
            <a:rPr lang="es-ES" sz="4800" b="1" dirty="0">
              <a:solidFill>
                <a:schemeClr val="tx1"/>
              </a:solidFill>
            </a:rPr>
            <a:t>Análisis Financiero</a:t>
          </a:r>
          <a:endParaRPr lang="es-CO" sz="4800" b="1" dirty="0">
            <a:solidFill>
              <a:schemeClr val="tx1"/>
            </a:solidFill>
          </a:endParaRPr>
        </a:p>
      </dgm:t>
    </dgm:pt>
    <dgm:pt modelId="{F07330BC-C5CF-4351-B41E-4622A44B7B06}" type="parTrans" cxnId="{CCAE244D-7D8E-4059-9EE8-E4E501ED6111}">
      <dgm:prSet/>
      <dgm:spPr/>
      <dgm:t>
        <a:bodyPr/>
        <a:lstStyle/>
        <a:p>
          <a:endParaRPr lang="es-CO"/>
        </a:p>
      </dgm:t>
    </dgm:pt>
    <dgm:pt modelId="{D796CAFD-031B-45E0-B0AD-0CD6F7FEA06D}" type="sibTrans" cxnId="{CCAE244D-7D8E-4059-9EE8-E4E501ED6111}">
      <dgm:prSet/>
      <dgm:spPr/>
      <dgm:t>
        <a:bodyPr/>
        <a:lstStyle/>
        <a:p>
          <a:endParaRPr lang="es-CO"/>
        </a:p>
      </dgm:t>
    </dgm:pt>
    <dgm:pt modelId="{F08B25CE-C866-4B1E-8902-C5E974654CE9}">
      <dgm:prSet phldrT="[Texto]" phldr="0" custT="1"/>
      <dgm:spPr/>
      <dgm:t>
        <a:bodyPr/>
        <a:lstStyle/>
        <a:p>
          <a:r>
            <a:rPr lang="es-ES" sz="3600" dirty="0"/>
            <a:t>Estado de situación financiera</a:t>
          </a:r>
          <a:endParaRPr lang="es-CO" sz="3600" dirty="0"/>
        </a:p>
      </dgm:t>
    </dgm:pt>
    <dgm:pt modelId="{B556A251-D81A-4B17-BF19-EC5D709ED651}" type="parTrans" cxnId="{69C00300-B043-44BF-A924-BE0E7A8B578B}">
      <dgm:prSet/>
      <dgm:spPr/>
      <dgm:t>
        <a:bodyPr/>
        <a:lstStyle/>
        <a:p>
          <a:endParaRPr lang="es-CO"/>
        </a:p>
      </dgm:t>
    </dgm:pt>
    <dgm:pt modelId="{CAB3C6B5-162A-40E3-ABAB-E63521669B93}" type="sibTrans" cxnId="{69C00300-B043-44BF-A924-BE0E7A8B578B}">
      <dgm:prSet/>
      <dgm:spPr/>
      <dgm:t>
        <a:bodyPr/>
        <a:lstStyle/>
        <a:p>
          <a:endParaRPr lang="es-CO"/>
        </a:p>
      </dgm:t>
    </dgm:pt>
    <dgm:pt modelId="{5717F348-5FDA-4770-AE5C-84A70C781517}">
      <dgm:prSet phldrT="[Texto]" phldr="0" custT="1"/>
      <dgm:spPr/>
      <dgm:t>
        <a:bodyPr/>
        <a:lstStyle/>
        <a:p>
          <a:r>
            <a:rPr lang="es-ES" sz="3600" dirty="0"/>
            <a:t>Declaración de renta 2024</a:t>
          </a:r>
          <a:endParaRPr lang="es-CO" sz="3600" dirty="0"/>
        </a:p>
      </dgm:t>
    </dgm:pt>
    <dgm:pt modelId="{E7CC73B3-0157-4CDB-BB1A-B656751CE0A2}" type="parTrans" cxnId="{45983551-453A-439B-9CFE-E04BA7F5EFB3}">
      <dgm:prSet/>
      <dgm:spPr/>
      <dgm:t>
        <a:bodyPr/>
        <a:lstStyle/>
        <a:p>
          <a:endParaRPr lang="es-CO"/>
        </a:p>
      </dgm:t>
    </dgm:pt>
    <dgm:pt modelId="{6B053ED0-4C0D-4277-802F-1B0BD7030602}" type="sibTrans" cxnId="{45983551-453A-439B-9CFE-E04BA7F5EFB3}">
      <dgm:prSet/>
      <dgm:spPr/>
      <dgm:t>
        <a:bodyPr/>
        <a:lstStyle/>
        <a:p>
          <a:endParaRPr lang="es-CO"/>
        </a:p>
      </dgm:t>
    </dgm:pt>
    <dgm:pt modelId="{21987973-8220-470F-85E7-1B73B9C5BCA8}">
      <dgm:prSet phldrT="[Texto]" phldr="0" custT="1"/>
      <dgm:spPr/>
      <dgm:t>
        <a:bodyPr/>
        <a:lstStyle/>
        <a:p>
          <a:r>
            <a:rPr lang="es-ES" sz="4800" b="1" dirty="0">
              <a:solidFill>
                <a:schemeClr val="tx1"/>
              </a:solidFill>
            </a:rPr>
            <a:t>Legal e Institucional</a:t>
          </a:r>
          <a:endParaRPr lang="es-CO" sz="4800" b="1" dirty="0">
            <a:solidFill>
              <a:schemeClr val="tx1"/>
            </a:solidFill>
          </a:endParaRPr>
        </a:p>
      </dgm:t>
    </dgm:pt>
    <dgm:pt modelId="{C09D439F-A5E4-4953-ACA7-E6341CBE54BF}" type="parTrans" cxnId="{2F90F5F0-A815-4185-9820-6B74E06CCDFB}">
      <dgm:prSet/>
      <dgm:spPr/>
      <dgm:t>
        <a:bodyPr/>
        <a:lstStyle/>
        <a:p>
          <a:endParaRPr lang="es-CO"/>
        </a:p>
      </dgm:t>
    </dgm:pt>
    <dgm:pt modelId="{9F5DCF51-4262-4961-B8E3-500B239187DE}" type="sibTrans" cxnId="{2F90F5F0-A815-4185-9820-6B74E06CCDFB}">
      <dgm:prSet/>
      <dgm:spPr/>
      <dgm:t>
        <a:bodyPr/>
        <a:lstStyle/>
        <a:p>
          <a:endParaRPr lang="es-CO"/>
        </a:p>
      </dgm:t>
    </dgm:pt>
    <dgm:pt modelId="{688E3F5C-FA0C-4517-9895-1B02FB01A394}">
      <dgm:prSet phldrT="[Texto]" phldr="0" custT="1"/>
      <dgm:spPr/>
      <dgm:t>
        <a:bodyPr/>
        <a:lstStyle/>
        <a:p>
          <a:r>
            <a:rPr lang="es-ES" sz="3600" dirty="0"/>
            <a:t>Certificado de existencia y representación legal</a:t>
          </a:r>
          <a:endParaRPr lang="es-CO" sz="3600" dirty="0"/>
        </a:p>
      </dgm:t>
    </dgm:pt>
    <dgm:pt modelId="{7347BEAA-39C5-4955-85DB-9EBEA7637926}" type="parTrans" cxnId="{FE379D92-6841-4DCF-AAAD-ACD490EE237F}">
      <dgm:prSet/>
      <dgm:spPr/>
      <dgm:t>
        <a:bodyPr/>
        <a:lstStyle/>
        <a:p>
          <a:endParaRPr lang="es-CO"/>
        </a:p>
      </dgm:t>
    </dgm:pt>
    <dgm:pt modelId="{5FDCC258-754A-4F6D-882A-E012DBFC7E68}" type="sibTrans" cxnId="{FE379D92-6841-4DCF-AAAD-ACD490EE237F}">
      <dgm:prSet/>
      <dgm:spPr/>
      <dgm:t>
        <a:bodyPr/>
        <a:lstStyle/>
        <a:p>
          <a:endParaRPr lang="es-CO"/>
        </a:p>
      </dgm:t>
    </dgm:pt>
    <dgm:pt modelId="{C39645A6-D192-4F89-8550-23EEF0832682}">
      <dgm:prSet phldrT="[Texto]" phldr="0" custT="1"/>
      <dgm:spPr/>
      <dgm:t>
        <a:bodyPr/>
        <a:lstStyle/>
        <a:p>
          <a:r>
            <a:rPr lang="es-ES" sz="3600" dirty="0"/>
            <a:t>Estado de resultados</a:t>
          </a:r>
          <a:endParaRPr lang="es-CO" sz="3600" dirty="0"/>
        </a:p>
      </dgm:t>
    </dgm:pt>
    <dgm:pt modelId="{94F9124B-5CB7-403D-B5AC-63985C50B430}" type="parTrans" cxnId="{F3ADCA1A-A5E7-4951-8718-0CDCE0BEE229}">
      <dgm:prSet/>
      <dgm:spPr/>
      <dgm:t>
        <a:bodyPr/>
        <a:lstStyle/>
        <a:p>
          <a:endParaRPr lang="es-CO"/>
        </a:p>
      </dgm:t>
    </dgm:pt>
    <dgm:pt modelId="{DB08F3B7-5079-463E-995C-48D0FC1158EF}" type="sibTrans" cxnId="{F3ADCA1A-A5E7-4951-8718-0CDCE0BEE229}">
      <dgm:prSet/>
      <dgm:spPr/>
      <dgm:t>
        <a:bodyPr/>
        <a:lstStyle/>
        <a:p>
          <a:endParaRPr lang="es-CO"/>
        </a:p>
      </dgm:t>
    </dgm:pt>
    <dgm:pt modelId="{353BF002-2BCB-4667-B884-92799570F574}">
      <dgm:prSet phldrT="[Texto]" phldr="0" custT="1"/>
      <dgm:spPr/>
      <dgm:t>
        <a:bodyPr/>
        <a:lstStyle/>
        <a:p>
          <a:r>
            <a:rPr lang="es-ES" sz="3600" dirty="0"/>
            <a:t>Estado de flujo de efectivo </a:t>
          </a:r>
          <a:endParaRPr lang="es-CO" sz="3600" dirty="0"/>
        </a:p>
      </dgm:t>
    </dgm:pt>
    <dgm:pt modelId="{2F495A6C-01F9-4116-92BF-FE790759D4B5}" type="parTrans" cxnId="{63767FDE-C3B8-447F-8DC3-FCB47011A09C}">
      <dgm:prSet/>
      <dgm:spPr/>
      <dgm:t>
        <a:bodyPr/>
        <a:lstStyle/>
        <a:p>
          <a:endParaRPr lang="es-CO"/>
        </a:p>
      </dgm:t>
    </dgm:pt>
    <dgm:pt modelId="{794FF607-B036-4677-A6E3-2CD2084F6D71}" type="sibTrans" cxnId="{63767FDE-C3B8-447F-8DC3-FCB47011A09C}">
      <dgm:prSet/>
      <dgm:spPr/>
      <dgm:t>
        <a:bodyPr/>
        <a:lstStyle/>
        <a:p>
          <a:endParaRPr lang="es-CO"/>
        </a:p>
      </dgm:t>
    </dgm:pt>
    <dgm:pt modelId="{E49E55C5-3044-4F70-BC74-FD65587BFD09}">
      <dgm:prSet phldrT="[Texto]" phldr="0" custT="1"/>
      <dgm:spPr/>
      <dgm:t>
        <a:bodyPr/>
        <a:lstStyle/>
        <a:p>
          <a:r>
            <a:rPr lang="es-ES" sz="3600" dirty="0"/>
            <a:t>Carta de apoyo de la institución principal a el/la investigador/a principal</a:t>
          </a:r>
          <a:endParaRPr lang="es-CO" sz="3600" dirty="0"/>
        </a:p>
      </dgm:t>
    </dgm:pt>
    <dgm:pt modelId="{419926A5-D14B-4D53-BF96-5190FBB2294E}" type="parTrans" cxnId="{5FED9874-CF08-469B-A19D-8A3D9930C5AF}">
      <dgm:prSet/>
      <dgm:spPr/>
      <dgm:t>
        <a:bodyPr/>
        <a:lstStyle/>
        <a:p>
          <a:endParaRPr lang="es-CO"/>
        </a:p>
      </dgm:t>
    </dgm:pt>
    <dgm:pt modelId="{A18466B8-905F-445F-BEC4-7EB201CB979B}" type="sibTrans" cxnId="{5FED9874-CF08-469B-A19D-8A3D9930C5AF}">
      <dgm:prSet/>
      <dgm:spPr/>
      <dgm:t>
        <a:bodyPr/>
        <a:lstStyle/>
        <a:p>
          <a:endParaRPr lang="es-CO"/>
        </a:p>
      </dgm:t>
    </dgm:pt>
    <dgm:pt modelId="{F0B52EB5-7793-4BFB-B17E-B2ED62BFDCD9}">
      <dgm:prSet phldrT="[Texto]" phldr="0" custT="1"/>
      <dgm:spPr/>
      <dgm:t>
        <a:bodyPr/>
        <a:lstStyle/>
        <a:p>
          <a:r>
            <a:rPr lang="es-ES" sz="3600" dirty="0"/>
            <a:t>Carta de compromiso de las instituciones aliadas</a:t>
          </a:r>
          <a:endParaRPr lang="es-CO" sz="3600" dirty="0"/>
        </a:p>
      </dgm:t>
    </dgm:pt>
    <dgm:pt modelId="{C9A26F75-F22A-40EE-9360-282108A78C86}" type="parTrans" cxnId="{E8324D21-96AE-4F1F-9E7C-8509CDA4F980}">
      <dgm:prSet/>
      <dgm:spPr/>
      <dgm:t>
        <a:bodyPr/>
        <a:lstStyle/>
        <a:p>
          <a:endParaRPr lang="es-CO"/>
        </a:p>
      </dgm:t>
    </dgm:pt>
    <dgm:pt modelId="{42D84BFD-93EA-4FF8-B092-6157FD7DF0CA}" type="sibTrans" cxnId="{E8324D21-96AE-4F1F-9E7C-8509CDA4F980}">
      <dgm:prSet/>
      <dgm:spPr/>
      <dgm:t>
        <a:bodyPr/>
        <a:lstStyle/>
        <a:p>
          <a:endParaRPr lang="es-CO"/>
        </a:p>
      </dgm:t>
    </dgm:pt>
    <dgm:pt modelId="{23A82D2D-AB8B-4C96-8433-0E61BBCB9F4E}">
      <dgm:prSet phldrT="[Texto]" phldr="0" custT="1"/>
      <dgm:spPr/>
      <dgm:t>
        <a:bodyPr/>
        <a:lstStyle/>
        <a:p>
          <a:r>
            <a:rPr lang="es-ES" sz="3600" dirty="0"/>
            <a:t>Certificado de cumplimiento normativo y ausencia de inhabilidades o sanciones</a:t>
          </a:r>
          <a:endParaRPr lang="es-CO" sz="3600" dirty="0"/>
        </a:p>
      </dgm:t>
    </dgm:pt>
    <dgm:pt modelId="{FC73D3D0-AA6C-429A-A97E-6DA875B6FEDB}" type="parTrans" cxnId="{AC74483F-C06D-4D26-8FC4-B35F5216AD83}">
      <dgm:prSet/>
      <dgm:spPr/>
      <dgm:t>
        <a:bodyPr/>
        <a:lstStyle/>
        <a:p>
          <a:endParaRPr lang="es-CO"/>
        </a:p>
      </dgm:t>
    </dgm:pt>
    <dgm:pt modelId="{39FD3971-BE06-4581-A827-599F702956C5}" type="sibTrans" cxnId="{AC74483F-C06D-4D26-8FC4-B35F5216AD83}">
      <dgm:prSet/>
      <dgm:spPr/>
      <dgm:t>
        <a:bodyPr/>
        <a:lstStyle/>
        <a:p>
          <a:endParaRPr lang="es-CO"/>
        </a:p>
      </dgm:t>
    </dgm:pt>
    <dgm:pt modelId="{2D08AE24-90D5-416F-85A1-0E1C69D323B9}">
      <dgm:prSet phldrT="[Texto]" phldr="0" custT="1"/>
      <dgm:spPr/>
      <dgm:t>
        <a:bodyPr/>
        <a:lstStyle/>
        <a:p>
          <a:r>
            <a:rPr lang="es-ES" sz="3600" dirty="0"/>
            <a:t>Declaración de cada institución de que esta al día en sus obligaciones.</a:t>
          </a:r>
          <a:endParaRPr lang="es-CO" sz="3600" dirty="0"/>
        </a:p>
      </dgm:t>
    </dgm:pt>
    <dgm:pt modelId="{F6D222EC-7D5A-4125-B03D-76C3ADCE5739}" type="parTrans" cxnId="{D9ED183D-1CC6-4FA0-BC7C-E7E0C579F9FC}">
      <dgm:prSet/>
      <dgm:spPr/>
      <dgm:t>
        <a:bodyPr/>
        <a:lstStyle/>
        <a:p>
          <a:endParaRPr lang="es-CO"/>
        </a:p>
      </dgm:t>
    </dgm:pt>
    <dgm:pt modelId="{E17E230D-1B9B-4134-ACE3-0BF8BC3CCFBC}" type="sibTrans" cxnId="{D9ED183D-1CC6-4FA0-BC7C-E7E0C579F9FC}">
      <dgm:prSet/>
      <dgm:spPr/>
      <dgm:t>
        <a:bodyPr/>
        <a:lstStyle/>
        <a:p>
          <a:endParaRPr lang="es-CO"/>
        </a:p>
      </dgm:t>
    </dgm:pt>
    <dgm:pt modelId="{E92958B7-58C2-4064-84DC-5EDDFF824904}" type="pres">
      <dgm:prSet presAssocID="{54D88EC2-B082-4E3A-A052-276AAAE39DF2}" presName="Name0" presStyleCnt="0">
        <dgm:presLayoutVars>
          <dgm:dir/>
          <dgm:animLvl val="lvl"/>
          <dgm:resizeHandles val="exact"/>
        </dgm:presLayoutVars>
      </dgm:prSet>
      <dgm:spPr/>
    </dgm:pt>
    <dgm:pt modelId="{79620F65-E0D6-4321-9452-F9B38CCC00BD}" type="pres">
      <dgm:prSet presAssocID="{B5A3D4BA-AD60-4A71-B8F0-1F1359954361}" presName="composite" presStyleCnt="0"/>
      <dgm:spPr/>
    </dgm:pt>
    <dgm:pt modelId="{4E7BF175-F64E-4921-8ED9-B0FDDA28B8D4}" type="pres">
      <dgm:prSet presAssocID="{B5A3D4BA-AD60-4A71-B8F0-1F13599543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593C1F3-E64F-442B-87E1-D775F275B38C}" type="pres">
      <dgm:prSet presAssocID="{B5A3D4BA-AD60-4A71-B8F0-1F1359954361}" presName="desTx" presStyleLbl="alignAccFollowNode1" presStyleIdx="0" presStyleCnt="2">
        <dgm:presLayoutVars>
          <dgm:bulletEnabled val="1"/>
        </dgm:presLayoutVars>
      </dgm:prSet>
      <dgm:spPr/>
    </dgm:pt>
    <dgm:pt modelId="{45642648-78B0-4F4A-839B-196E2D88E473}" type="pres">
      <dgm:prSet presAssocID="{D796CAFD-031B-45E0-B0AD-0CD6F7FEA06D}" presName="space" presStyleCnt="0"/>
      <dgm:spPr/>
    </dgm:pt>
    <dgm:pt modelId="{E043031C-E279-4C04-8805-4089F747186A}" type="pres">
      <dgm:prSet presAssocID="{21987973-8220-470F-85E7-1B73B9C5BCA8}" presName="composite" presStyleCnt="0"/>
      <dgm:spPr/>
    </dgm:pt>
    <dgm:pt modelId="{15E1685C-CB9F-4E46-8327-18E7FC47805E}" type="pres">
      <dgm:prSet presAssocID="{21987973-8220-470F-85E7-1B73B9C5BCA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4EC81F-6185-4C87-AAC6-5BD19CF54FE9}" type="pres">
      <dgm:prSet presAssocID="{21987973-8220-470F-85E7-1B73B9C5BCA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9C00300-B043-44BF-A924-BE0E7A8B578B}" srcId="{B5A3D4BA-AD60-4A71-B8F0-1F1359954361}" destId="{F08B25CE-C866-4B1E-8902-C5E974654CE9}" srcOrd="0" destOrd="0" parTransId="{B556A251-D81A-4B17-BF19-EC5D709ED651}" sibTransId="{CAB3C6B5-162A-40E3-ABAB-E63521669B93}"/>
    <dgm:cxn modelId="{F4631401-8EA2-4F6E-8AF9-57B6156254C7}" type="presOf" srcId="{C39645A6-D192-4F89-8550-23EEF0832682}" destId="{B593C1F3-E64F-442B-87E1-D775F275B38C}" srcOrd="0" destOrd="1" presId="urn:microsoft.com/office/officeart/2005/8/layout/hList1"/>
    <dgm:cxn modelId="{F3ADCA1A-A5E7-4951-8718-0CDCE0BEE229}" srcId="{B5A3D4BA-AD60-4A71-B8F0-1F1359954361}" destId="{C39645A6-D192-4F89-8550-23EEF0832682}" srcOrd="1" destOrd="0" parTransId="{94F9124B-5CB7-403D-B5AC-63985C50B430}" sibTransId="{DB08F3B7-5079-463E-995C-48D0FC1158EF}"/>
    <dgm:cxn modelId="{E8324D21-96AE-4F1F-9E7C-8509CDA4F980}" srcId="{21987973-8220-470F-85E7-1B73B9C5BCA8}" destId="{F0B52EB5-7793-4BFB-B17E-B2ED62BFDCD9}" srcOrd="2" destOrd="0" parTransId="{C9A26F75-F22A-40EE-9360-282108A78C86}" sibTransId="{42D84BFD-93EA-4FF8-B092-6157FD7DF0CA}"/>
    <dgm:cxn modelId="{9BEAD138-504B-4292-83FD-7DF33C35BD60}" type="presOf" srcId="{B5A3D4BA-AD60-4A71-B8F0-1F1359954361}" destId="{4E7BF175-F64E-4921-8ED9-B0FDDA28B8D4}" srcOrd="0" destOrd="0" presId="urn:microsoft.com/office/officeart/2005/8/layout/hList1"/>
    <dgm:cxn modelId="{D9ED183D-1CC6-4FA0-BC7C-E7E0C579F9FC}" srcId="{21987973-8220-470F-85E7-1B73B9C5BCA8}" destId="{2D08AE24-90D5-416F-85A1-0E1C69D323B9}" srcOrd="4" destOrd="0" parTransId="{F6D222EC-7D5A-4125-B03D-76C3ADCE5739}" sibTransId="{E17E230D-1B9B-4134-ACE3-0BF8BC3CCFBC}"/>
    <dgm:cxn modelId="{AC74483F-C06D-4D26-8FC4-B35F5216AD83}" srcId="{21987973-8220-470F-85E7-1B73B9C5BCA8}" destId="{23A82D2D-AB8B-4C96-8433-0E61BBCB9F4E}" srcOrd="3" destOrd="0" parTransId="{FC73D3D0-AA6C-429A-A97E-6DA875B6FEDB}" sibTransId="{39FD3971-BE06-4581-A827-599F702956C5}"/>
    <dgm:cxn modelId="{C0718465-D081-4E51-A0D8-EE7A8BC64B68}" type="presOf" srcId="{2D08AE24-90D5-416F-85A1-0E1C69D323B9}" destId="{444EC81F-6185-4C87-AAC6-5BD19CF54FE9}" srcOrd="0" destOrd="4" presId="urn:microsoft.com/office/officeart/2005/8/layout/hList1"/>
    <dgm:cxn modelId="{955D6267-AD47-4639-88D3-7C62E1471156}" type="presOf" srcId="{F08B25CE-C866-4B1E-8902-C5E974654CE9}" destId="{B593C1F3-E64F-442B-87E1-D775F275B38C}" srcOrd="0" destOrd="0" presId="urn:microsoft.com/office/officeart/2005/8/layout/hList1"/>
    <dgm:cxn modelId="{EFB96048-8F4E-42C5-A262-F89A50CB5F2D}" type="presOf" srcId="{5717F348-5FDA-4770-AE5C-84A70C781517}" destId="{B593C1F3-E64F-442B-87E1-D775F275B38C}" srcOrd="0" destOrd="3" presId="urn:microsoft.com/office/officeart/2005/8/layout/hList1"/>
    <dgm:cxn modelId="{CCAE244D-7D8E-4059-9EE8-E4E501ED6111}" srcId="{54D88EC2-B082-4E3A-A052-276AAAE39DF2}" destId="{B5A3D4BA-AD60-4A71-B8F0-1F1359954361}" srcOrd="0" destOrd="0" parTransId="{F07330BC-C5CF-4351-B41E-4622A44B7B06}" sibTransId="{D796CAFD-031B-45E0-B0AD-0CD6F7FEA06D}"/>
    <dgm:cxn modelId="{45983551-453A-439B-9CFE-E04BA7F5EFB3}" srcId="{B5A3D4BA-AD60-4A71-B8F0-1F1359954361}" destId="{5717F348-5FDA-4770-AE5C-84A70C781517}" srcOrd="3" destOrd="0" parTransId="{E7CC73B3-0157-4CDB-BB1A-B656751CE0A2}" sibTransId="{6B053ED0-4C0D-4277-802F-1B0BD7030602}"/>
    <dgm:cxn modelId="{5FED9874-CF08-469B-A19D-8A3D9930C5AF}" srcId="{21987973-8220-470F-85E7-1B73B9C5BCA8}" destId="{E49E55C5-3044-4F70-BC74-FD65587BFD09}" srcOrd="1" destOrd="0" parTransId="{419926A5-D14B-4D53-BF96-5190FBB2294E}" sibTransId="{A18466B8-905F-445F-BEC4-7EB201CB979B}"/>
    <dgm:cxn modelId="{5EE9D28F-1519-490C-91C7-042A93D51E6A}" type="presOf" srcId="{21987973-8220-470F-85E7-1B73B9C5BCA8}" destId="{15E1685C-CB9F-4E46-8327-18E7FC47805E}" srcOrd="0" destOrd="0" presId="urn:microsoft.com/office/officeart/2005/8/layout/hList1"/>
    <dgm:cxn modelId="{FE379D92-6841-4DCF-AAAD-ACD490EE237F}" srcId="{21987973-8220-470F-85E7-1B73B9C5BCA8}" destId="{688E3F5C-FA0C-4517-9895-1B02FB01A394}" srcOrd="0" destOrd="0" parTransId="{7347BEAA-39C5-4955-85DB-9EBEA7637926}" sibTransId="{5FDCC258-754A-4F6D-882A-E012DBFC7E68}"/>
    <dgm:cxn modelId="{9B22A8A5-2BB7-4B62-AC30-D1E04E6132B0}" type="presOf" srcId="{688E3F5C-FA0C-4517-9895-1B02FB01A394}" destId="{444EC81F-6185-4C87-AAC6-5BD19CF54FE9}" srcOrd="0" destOrd="0" presId="urn:microsoft.com/office/officeart/2005/8/layout/hList1"/>
    <dgm:cxn modelId="{5AEAF5B2-40B4-47D6-AA70-1500E699D4FC}" type="presOf" srcId="{353BF002-2BCB-4667-B884-92799570F574}" destId="{B593C1F3-E64F-442B-87E1-D775F275B38C}" srcOrd="0" destOrd="2" presId="urn:microsoft.com/office/officeart/2005/8/layout/hList1"/>
    <dgm:cxn modelId="{299363B5-40D9-4DCC-A9CF-0F8C4A396C29}" type="presOf" srcId="{23A82D2D-AB8B-4C96-8433-0E61BBCB9F4E}" destId="{444EC81F-6185-4C87-AAC6-5BD19CF54FE9}" srcOrd="0" destOrd="3" presId="urn:microsoft.com/office/officeart/2005/8/layout/hList1"/>
    <dgm:cxn modelId="{6AD9AABA-F10A-4DC5-BF90-19089D0AE5E3}" type="presOf" srcId="{E49E55C5-3044-4F70-BC74-FD65587BFD09}" destId="{444EC81F-6185-4C87-AAC6-5BD19CF54FE9}" srcOrd="0" destOrd="1" presId="urn:microsoft.com/office/officeart/2005/8/layout/hList1"/>
    <dgm:cxn modelId="{7A58EFD8-F83D-4C4B-80ED-D83E1C5BE5F9}" type="presOf" srcId="{F0B52EB5-7793-4BFB-B17E-B2ED62BFDCD9}" destId="{444EC81F-6185-4C87-AAC6-5BD19CF54FE9}" srcOrd="0" destOrd="2" presId="urn:microsoft.com/office/officeart/2005/8/layout/hList1"/>
    <dgm:cxn modelId="{63767FDE-C3B8-447F-8DC3-FCB47011A09C}" srcId="{B5A3D4BA-AD60-4A71-B8F0-1F1359954361}" destId="{353BF002-2BCB-4667-B884-92799570F574}" srcOrd="2" destOrd="0" parTransId="{2F495A6C-01F9-4116-92BF-FE790759D4B5}" sibTransId="{794FF607-B036-4677-A6E3-2CD2084F6D71}"/>
    <dgm:cxn modelId="{B19B07E5-6CD8-4B6E-B842-199AFB39A0DA}" type="presOf" srcId="{54D88EC2-B082-4E3A-A052-276AAAE39DF2}" destId="{E92958B7-58C2-4064-84DC-5EDDFF824904}" srcOrd="0" destOrd="0" presId="urn:microsoft.com/office/officeart/2005/8/layout/hList1"/>
    <dgm:cxn modelId="{2F90F5F0-A815-4185-9820-6B74E06CCDFB}" srcId="{54D88EC2-B082-4E3A-A052-276AAAE39DF2}" destId="{21987973-8220-470F-85E7-1B73B9C5BCA8}" srcOrd="1" destOrd="0" parTransId="{C09D439F-A5E4-4953-ACA7-E6341CBE54BF}" sibTransId="{9F5DCF51-4262-4961-B8E3-500B239187DE}"/>
    <dgm:cxn modelId="{504395D2-7839-4A4D-88C3-37CB428D4E9B}" type="presParOf" srcId="{E92958B7-58C2-4064-84DC-5EDDFF824904}" destId="{79620F65-E0D6-4321-9452-F9B38CCC00BD}" srcOrd="0" destOrd="0" presId="urn:microsoft.com/office/officeart/2005/8/layout/hList1"/>
    <dgm:cxn modelId="{96D168DC-636C-4F86-97DF-EACF194F1C48}" type="presParOf" srcId="{79620F65-E0D6-4321-9452-F9B38CCC00BD}" destId="{4E7BF175-F64E-4921-8ED9-B0FDDA28B8D4}" srcOrd="0" destOrd="0" presId="urn:microsoft.com/office/officeart/2005/8/layout/hList1"/>
    <dgm:cxn modelId="{474E9CBD-5A98-407D-9F44-5993451C1A17}" type="presParOf" srcId="{79620F65-E0D6-4321-9452-F9B38CCC00BD}" destId="{B593C1F3-E64F-442B-87E1-D775F275B38C}" srcOrd="1" destOrd="0" presId="urn:microsoft.com/office/officeart/2005/8/layout/hList1"/>
    <dgm:cxn modelId="{C1DF6C50-C8E3-42EE-889A-D25715F7517A}" type="presParOf" srcId="{E92958B7-58C2-4064-84DC-5EDDFF824904}" destId="{45642648-78B0-4F4A-839B-196E2D88E473}" srcOrd="1" destOrd="0" presId="urn:microsoft.com/office/officeart/2005/8/layout/hList1"/>
    <dgm:cxn modelId="{07A382E6-9FC2-4E1E-A530-0A9F354686B4}" type="presParOf" srcId="{E92958B7-58C2-4064-84DC-5EDDFF824904}" destId="{E043031C-E279-4C04-8805-4089F747186A}" srcOrd="2" destOrd="0" presId="urn:microsoft.com/office/officeart/2005/8/layout/hList1"/>
    <dgm:cxn modelId="{50D5EDF3-8CEE-4B24-A206-0D2CDA34A6C0}" type="presParOf" srcId="{E043031C-E279-4C04-8805-4089F747186A}" destId="{15E1685C-CB9F-4E46-8327-18E7FC47805E}" srcOrd="0" destOrd="0" presId="urn:microsoft.com/office/officeart/2005/8/layout/hList1"/>
    <dgm:cxn modelId="{3D041241-EF9F-4396-AD49-0053AF72813D}" type="presParOf" srcId="{E043031C-E279-4C04-8805-4089F747186A}" destId="{444EC81F-6185-4C87-AAC6-5BD19CF54F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4D0CC-4C39-43CF-8A69-ED4DCA1968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4C3080-077A-425F-B922-0C2BBEF623BC}">
      <dgm:prSet phldrT="[Texto]" phldr="0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Moneda</a:t>
          </a:r>
          <a:endParaRPr lang="es-CO" b="1" dirty="0">
            <a:solidFill>
              <a:schemeClr val="tx1"/>
            </a:solidFill>
          </a:endParaRPr>
        </a:p>
      </dgm:t>
    </dgm:pt>
    <dgm:pt modelId="{1ED2526C-A55E-4FA2-A8DD-931B470077CD}" type="parTrans" cxnId="{538F5D7F-71CD-4FC9-BB65-472D5E02463C}">
      <dgm:prSet/>
      <dgm:spPr/>
      <dgm:t>
        <a:bodyPr/>
        <a:lstStyle/>
        <a:p>
          <a:endParaRPr lang="es-CO"/>
        </a:p>
      </dgm:t>
    </dgm:pt>
    <dgm:pt modelId="{7561E112-794F-46E4-947D-A807E6CF2B0C}" type="sibTrans" cxnId="{538F5D7F-71CD-4FC9-BB65-472D5E02463C}">
      <dgm:prSet/>
      <dgm:spPr/>
      <dgm:t>
        <a:bodyPr/>
        <a:lstStyle/>
        <a:p>
          <a:endParaRPr lang="es-CO"/>
        </a:p>
      </dgm:t>
    </dgm:pt>
    <dgm:pt modelId="{B8D96F72-C19D-4B93-9911-EEF3C27916E9}">
      <dgm:prSet phldrT="[Texto]" phldr="0"/>
      <dgm:spPr/>
      <dgm:t>
        <a:bodyPr/>
        <a:lstStyle/>
        <a:p>
          <a:r>
            <a:rPr lang="es-ES" dirty="0"/>
            <a:t>Pesos Colombianos</a:t>
          </a:r>
          <a:endParaRPr lang="es-CO" dirty="0"/>
        </a:p>
      </dgm:t>
    </dgm:pt>
    <dgm:pt modelId="{C1938794-5755-48B8-BC9A-FD37628230A9}" type="parTrans" cxnId="{E1055312-E111-41FA-9C17-5CC18EF4912E}">
      <dgm:prSet/>
      <dgm:spPr/>
      <dgm:t>
        <a:bodyPr/>
        <a:lstStyle/>
        <a:p>
          <a:endParaRPr lang="es-CO"/>
        </a:p>
      </dgm:t>
    </dgm:pt>
    <dgm:pt modelId="{7D7EFCA2-71A4-4EDC-ABF1-11D738386EBE}" type="sibTrans" cxnId="{E1055312-E111-41FA-9C17-5CC18EF4912E}">
      <dgm:prSet/>
      <dgm:spPr/>
      <dgm:t>
        <a:bodyPr/>
        <a:lstStyle/>
        <a:p>
          <a:endParaRPr lang="es-CO"/>
        </a:p>
      </dgm:t>
    </dgm:pt>
    <dgm:pt modelId="{BE787DA7-02C5-4CAA-A376-F5F0EA5F07E1}">
      <dgm:prSet phldrT="[Texto]" phldr="0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Montos Máximos por rubro</a:t>
          </a:r>
          <a:endParaRPr lang="es-CO" b="1" dirty="0">
            <a:solidFill>
              <a:schemeClr val="tx1"/>
            </a:solidFill>
          </a:endParaRPr>
        </a:p>
      </dgm:t>
    </dgm:pt>
    <dgm:pt modelId="{69F73BE7-E905-4658-B02D-EFAE73943D04}" type="parTrans" cxnId="{5997CB01-4604-4567-BF88-469BC4B97328}">
      <dgm:prSet/>
      <dgm:spPr/>
      <dgm:t>
        <a:bodyPr/>
        <a:lstStyle/>
        <a:p>
          <a:endParaRPr lang="es-CO"/>
        </a:p>
      </dgm:t>
    </dgm:pt>
    <dgm:pt modelId="{F1DE0DB9-132E-44B5-BDBB-D8A16B2D7CD0}" type="sibTrans" cxnId="{5997CB01-4604-4567-BF88-469BC4B97328}">
      <dgm:prSet/>
      <dgm:spPr/>
      <dgm:t>
        <a:bodyPr/>
        <a:lstStyle/>
        <a:p>
          <a:endParaRPr lang="es-CO"/>
        </a:p>
      </dgm:t>
    </dgm:pt>
    <dgm:pt modelId="{08C7FA2F-C65E-444C-BC3E-A088F995490B}">
      <dgm:prSet phldrT="[Texto]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CO" b="1" dirty="0"/>
            <a:t>Personal:</a:t>
          </a:r>
          <a:r>
            <a:rPr lang="es-CO" dirty="0"/>
            <a:t> Máximo 25% (Incluye Personal y Consultores).</a:t>
          </a:r>
        </a:p>
      </dgm:t>
    </dgm:pt>
    <dgm:pt modelId="{9F19B5DE-38FA-41EB-B4B2-CE4DD9A88C99}" type="parTrans" cxnId="{97EA1C42-0F13-457D-BA43-007BB975C32F}">
      <dgm:prSet/>
      <dgm:spPr/>
      <dgm:t>
        <a:bodyPr/>
        <a:lstStyle/>
        <a:p>
          <a:endParaRPr lang="es-CO"/>
        </a:p>
      </dgm:t>
    </dgm:pt>
    <dgm:pt modelId="{4B6204C7-4E84-4148-BE11-556FDDAA4AC0}" type="sibTrans" cxnId="{97EA1C42-0F13-457D-BA43-007BB975C32F}">
      <dgm:prSet/>
      <dgm:spPr/>
      <dgm:t>
        <a:bodyPr/>
        <a:lstStyle/>
        <a:p>
          <a:endParaRPr lang="es-CO"/>
        </a:p>
      </dgm:t>
    </dgm:pt>
    <dgm:pt modelId="{EEFE22FB-E18F-4A70-9AA2-200DC9DD6B06}">
      <dgm:prSet/>
      <dgm:spPr/>
      <dgm:t>
        <a:bodyPr/>
        <a:lstStyle/>
        <a:p>
          <a:r>
            <a:rPr lang="es-CO" b="1"/>
            <a:t>Costos indirectos:</a:t>
          </a:r>
          <a:r>
            <a:rPr lang="es-CO"/>
            <a:t> máximo 8%.</a:t>
          </a:r>
          <a:endParaRPr lang="es-CO" dirty="0"/>
        </a:p>
      </dgm:t>
    </dgm:pt>
    <dgm:pt modelId="{08387B10-88F5-4602-BFCC-287273E3B4C2}" type="parTrans" cxnId="{DDA9D209-C357-4518-B9C3-4E6620A959AC}">
      <dgm:prSet/>
      <dgm:spPr/>
      <dgm:t>
        <a:bodyPr/>
        <a:lstStyle/>
        <a:p>
          <a:endParaRPr lang="es-CO"/>
        </a:p>
      </dgm:t>
    </dgm:pt>
    <dgm:pt modelId="{14AD00D7-D6D2-484C-8F2C-63E5CF2EA16E}" type="sibTrans" cxnId="{DDA9D209-C357-4518-B9C3-4E6620A959AC}">
      <dgm:prSet/>
      <dgm:spPr/>
      <dgm:t>
        <a:bodyPr/>
        <a:lstStyle/>
        <a:p>
          <a:endParaRPr lang="es-CO"/>
        </a:p>
      </dgm:t>
    </dgm:pt>
    <dgm:pt modelId="{E7E23CF5-4783-4DE5-9688-62456A80098A}">
      <dgm:prSet/>
      <dgm:spPr/>
      <dgm:t>
        <a:bodyPr/>
        <a:lstStyle/>
        <a:p>
          <a:r>
            <a:rPr lang="es-CO" b="1"/>
            <a:t>Equipos:</a:t>
          </a:r>
          <a:r>
            <a:rPr lang="es-CO"/>
            <a:t> máximo 20%.</a:t>
          </a:r>
          <a:endParaRPr lang="es-CO" dirty="0"/>
        </a:p>
      </dgm:t>
    </dgm:pt>
    <dgm:pt modelId="{55A819D0-4799-4829-AA26-DC887E44E064}" type="parTrans" cxnId="{34916A7E-6332-4F94-A01E-96CB2FB55EB0}">
      <dgm:prSet/>
      <dgm:spPr/>
      <dgm:t>
        <a:bodyPr/>
        <a:lstStyle/>
        <a:p>
          <a:endParaRPr lang="es-CO"/>
        </a:p>
      </dgm:t>
    </dgm:pt>
    <dgm:pt modelId="{EBBF2959-2756-407E-8BA3-803A1BCD8880}" type="sibTrans" cxnId="{34916A7E-6332-4F94-A01E-96CB2FB55EB0}">
      <dgm:prSet/>
      <dgm:spPr/>
      <dgm:t>
        <a:bodyPr/>
        <a:lstStyle/>
        <a:p>
          <a:endParaRPr lang="es-CO"/>
        </a:p>
      </dgm:t>
    </dgm:pt>
    <dgm:pt modelId="{7E319BB1-AB29-4965-BC9F-AF4FB388A199}">
      <dgm:prSet/>
      <dgm:spPr/>
      <dgm:t>
        <a:bodyPr/>
        <a:lstStyle/>
        <a:p>
          <a:r>
            <a:rPr lang="es-CO" b="1" dirty="0"/>
            <a:t>Auditoría externa:</a:t>
          </a:r>
          <a:r>
            <a:rPr lang="es-CO" dirty="0"/>
            <a:t> 3% (obligatoria en proyectos medianos y </a:t>
          </a:r>
          <a:r>
            <a:rPr lang="es-CO"/>
            <a:t>grandes).</a:t>
          </a:r>
          <a:endParaRPr lang="es-CO" dirty="0"/>
        </a:p>
      </dgm:t>
    </dgm:pt>
    <dgm:pt modelId="{76B3D4FA-30D6-44E8-BFF0-BC9479745CAC}" type="parTrans" cxnId="{5A924F9A-D5B9-4378-9E59-B339C1C00DDE}">
      <dgm:prSet/>
      <dgm:spPr/>
      <dgm:t>
        <a:bodyPr/>
        <a:lstStyle/>
        <a:p>
          <a:endParaRPr lang="es-CO"/>
        </a:p>
      </dgm:t>
    </dgm:pt>
    <dgm:pt modelId="{FE132E85-A15B-4D9D-AB4D-D2EA6A14F32F}" type="sibTrans" cxnId="{5A924F9A-D5B9-4378-9E59-B339C1C00DDE}">
      <dgm:prSet/>
      <dgm:spPr/>
      <dgm:t>
        <a:bodyPr/>
        <a:lstStyle/>
        <a:p>
          <a:endParaRPr lang="es-CO"/>
        </a:p>
      </dgm:t>
    </dgm:pt>
    <dgm:pt modelId="{9854EB25-2934-4DCD-B3E0-064B883831B9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No elegibles</a:t>
          </a:r>
          <a:endParaRPr lang="es-CO" b="1" dirty="0">
            <a:solidFill>
              <a:schemeClr val="tx1"/>
            </a:solidFill>
          </a:endParaRPr>
        </a:p>
      </dgm:t>
    </dgm:pt>
    <dgm:pt modelId="{F3711232-F3B6-4252-9F96-8276D63617E5}" type="parTrans" cxnId="{957466F3-F3B5-4323-A777-F9A03CC6E16C}">
      <dgm:prSet/>
      <dgm:spPr/>
      <dgm:t>
        <a:bodyPr/>
        <a:lstStyle/>
        <a:p>
          <a:endParaRPr lang="es-CO"/>
        </a:p>
      </dgm:t>
    </dgm:pt>
    <dgm:pt modelId="{93105A9F-64C3-40EE-A733-1D1E74E8C261}" type="sibTrans" cxnId="{957466F3-F3B5-4323-A777-F9A03CC6E16C}">
      <dgm:prSet/>
      <dgm:spPr/>
      <dgm:t>
        <a:bodyPr/>
        <a:lstStyle/>
        <a:p>
          <a:endParaRPr lang="es-CO"/>
        </a:p>
      </dgm:t>
    </dgm:pt>
    <dgm:pt modelId="{AE1C1018-8F10-4128-98EC-CF573A0DC89E}">
      <dgm:prSet/>
      <dgm:spPr/>
      <dgm:t>
        <a:bodyPr/>
        <a:lstStyle/>
        <a:p>
          <a:r>
            <a:rPr lang="es-ES" b="0" dirty="0">
              <a:solidFill>
                <a:schemeClr val="tx1"/>
              </a:solidFill>
            </a:rPr>
            <a:t>Ningún tipo de impuesto es considerado gasto elegible. Para más información, por favor consultar la guía de aspectos financieros y administrativos</a:t>
          </a:r>
          <a:endParaRPr lang="es-CO" b="0" dirty="0">
            <a:solidFill>
              <a:schemeClr val="tx1"/>
            </a:solidFill>
          </a:endParaRPr>
        </a:p>
      </dgm:t>
    </dgm:pt>
    <dgm:pt modelId="{BED4C912-8098-4C63-B2B4-5571E73D7C94}" type="parTrans" cxnId="{1221C16D-FFA8-41EE-82C2-AAE35E40E7C7}">
      <dgm:prSet/>
      <dgm:spPr/>
      <dgm:t>
        <a:bodyPr/>
        <a:lstStyle/>
        <a:p>
          <a:endParaRPr lang="es-CO"/>
        </a:p>
      </dgm:t>
    </dgm:pt>
    <dgm:pt modelId="{019B78A7-E598-4B6C-BEE9-CC9D0F919FDF}" type="sibTrans" cxnId="{1221C16D-FFA8-41EE-82C2-AAE35E40E7C7}">
      <dgm:prSet/>
      <dgm:spPr/>
      <dgm:t>
        <a:bodyPr/>
        <a:lstStyle/>
        <a:p>
          <a:endParaRPr lang="es-CO"/>
        </a:p>
      </dgm:t>
    </dgm:pt>
    <dgm:pt modelId="{94A3D05F-B8A6-435D-BBFF-FE1C6A80F683}" type="pres">
      <dgm:prSet presAssocID="{EC64D0CC-4C39-43CF-8A69-ED4DCA1968A6}" presName="linear" presStyleCnt="0">
        <dgm:presLayoutVars>
          <dgm:animLvl val="lvl"/>
          <dgm:resizeHandles val="exact"/>
        </dgm:presLayoutVars>
      </dgm:prSet>
      <dgm:spPr/>
    </dgm:pt>
    <dgm:pt modelId="{CA37B562-D836-4178-A479-274EA7F92547}" type="pres">
      <dgm:prSet presAssocID="{F54C3080-077A-425F-B922-0C2BBEF623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451E24-A611-4E1E-B02D-132B6EB72E73}" type="pres">
      <dgm:prSet presAssocID="{F54C3080-077A-425F-B922-0C2BBEF623BC}" presName="childText" presStyleLbl="revTx" presStyleIdx="0" presStyleCnt="3">
        <dgm:presLayoutVars>
          <dgm:bulletEnabled val="1"/>
        </dgm:presLayoutVars>
      </dgm:prSet>
      <dgm:spPr/>
    </dgm:pt>
    <dgm:pt modelId="{66E26D2F-5A95-4D28-8746-9A62414807F7}" type="pres">
      <dgm:prSet presAssocID="{BE787DA7-02C5-4CAA-A376-F5F0EA5F07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DAE731-C6C2-4206-8C21-4A484D6739F8}" type="pres">
      <dgm:prSet presAssocID="{BE787DA7-02C5-4CAA-A376-F5F0EA5F07E1}" presName="childText" presStyleLbl="revTx" presStyleIdx="1" presStyleCnt="3">
        <dgm:presLayoutVars>
          <dgm:bulletEnabled val="1"/>
        </dgm:presLayoutVars>
      </dgm:prSet>
      <dgm:spPr/>
    </dgm:pt>
    <dgm:pt modelId="{D74E3390-DFD9-4FBA-BA27-627A8BA00B72}" type="pres">
      <dgm:prSet presAssocID="{9854EB25-2934-4DCD-B3E0-064B883831B9}" presName="parentText" presStyleLbl="node1" presStyleIdx="2" presStyleCnt="3" custLinFactNeighborX="937" custLinFactNeighborY="-696">
        <dgm:presLayoutVars>
          <dgm:chMax val="0"/>
          <dgm:bulletEnabled val="1"/>
        </dgm:presLayoutVars>
      </dgm:prSet>
      <dgm:spPr/>
    </dgm:pt>
    <dgm:pt modelId="{1D96440E-2BE4-4957-A386-6773F3EED57A}" type="pres">
      <dgm:prSet presAssocID="{9854EB25-2934-4DCD-B3E0-064B883831B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997CB01-4604-4567-BF88-469BC4B97328}" srcId="{EC64D0CC-4C39-43CF-8A69-ED4DCA1968A6}" destId="{BE787DA7-02C5-4CAA-A376-F5F0EA5F07E1}" srcOrd="1" destOrd="0" parTransId="{69F73BE7-E905-4658-B02D-EFAE73943D04}" sibTransId="{F1DE0DB9-132E-44B5-BDBB-D8A16B2D7CD0}"/>
    <dgm:cxn modelId="{A88A1809-F800-470C-87DE-D7CD9396BCFC}" type="presOf" srcId="{9854EB25-2934-4DCD-B3E0-064B883831B9}" destId="{D74E3390-DFD9-4FBA-BA27-627A8BA00B72}" srcOrd="0" destOrd="0" presId="urn:microsoft.com/office/officeart/2005/8/layout/vList2"/>
    <dgm:cxn modelId="{DDA9D209-C357-4518-B9C3-4E6620A959AC}" srcId="{BE787DA7-02C5-4CAA-A376-F5F0EA5F07E1}" destId="{EEFE22FB-E18F-4A70-9AA2-200DC9DD6B06}" srcOrd="1" destOrd="0" parTransId="{08387B10-88F5-4602-BFCC-287273E3B4C2}" sibTransId="{14AD00D7-D6D2-484C-8F2C-63E5CF2EA16E}"/>
    <dgm:cxn modelId="{E1055312-E111-41FA-9C17-5CC18EF4912E}" srcId="{F54C3080-077A-425F-B922-0C2BBEF623BC}" destId="{B8D96F72-C19D-4B93-9911-EEF3C27916E9}" srcOrd="0" destOrd="0" parTransId="{C1938794-5755-48B8-BC9A-FD37628230A9}" sibTransId="{7D7EFCA2-71A4-4EDC-ABF1-11D738386EBE}"/>
    <dgm:cxn modelId="{5DEE4539-B55F-46B2-B6D8-94128A3BA3F8}" type="presOf" srcId="{EC64D0CC-4C39-43CF-8A69-ED4DCA1968A6}" destId="{94A3D05F-B8A6-435D-BBFF-FE1C6A80F683}" srcOrd="0" destOrd="0" presId="urn:microsoft.com/office/officeart/2005/8/layout/vList2"/>
    <dgm:cxn modelId="{D9B83A3A-1FF9-49ED-AFBF-CF9A7DBF9D89}" type="presOf" srcId="{F54C3080-077A-425F-B922-0C2BBEF623BC}" destId="{CA37B562-D836-4178-A479-274EA7F92547}" srcOrd="0" destOrd="0" presId="urn:microsoft.com/office/officeart/2005/8/layout/vList2"/>
    <dgm:cxn modelId="{0B30555F-8439-4C62-B627-10FE0E27457E}" type="presOf" srcId="{BE787DA7-02C5-4CAA-A376-F5F0EA5F07E1}" destId="{66E26D2F-5A95-4D28-8746-9A62414807F7}" srcOrd="0" destOrd="0" presId="urn:microsoft.com/office/officeart/2005/8/layout/vList2"/>
    <dgm:cxn modelId="{97EA1C42-0F13-457D-BA43-007BB975C32F}" srcId="{BE787DA7-02C5-4CAA-A376-F5F0EA5F07E1}" destId="{08C7FA2F-C65E-444C-BC3E-A088F995490B}" srcOrd="0" destOrd="0" parTransId="{9F19B5DE-38FA-41EB-B4B2-CE4DD9A88C99}" sibTransId="{4B6204C7-4E84-4148-BE11-556FDDAA4AC0}"/>
    <dgm:cxn modelId="{1221C16D-FFA8-41EE-82C2-AAE35E40E7C7}" srcId="{9854EB25-2934-4DCD-B3E0-064B883831B9}" destId="{AE1C1018-8F10-4128-98EC-CF573A0DC89E}" srcOrd="0" destOrd="0" parTransId="{BED4C912-8098-4C63-B2B4-5571E73D7C94}" sibTransId="{019B78A7-E598-4B6C-BEE9-CC9D0F919FDF}"/>
    <dgm:cxn modelId="{157F1A7C-426E-4FCC-99AF-33C0F5A5BC40}" type="presOf" srcId="{B8D96F72-C19D-4B93-9911-EEF3C27916E9}" destId="{CB451E24-A611-4E1E-B02D-132B6EB72E73}" srcOrd="0" destOrd="0" presId="urn:microsoft.com/office/officeart/2005/8/layout/vList2"/>
    <dgm:cxn modelId="{34916A7E-6332-4F94-A01E-96CB2FB55EB0}" srcId="{BE787DA7-02C5-4CAA-A376-F5F0EA5F07E1}" destId="{E7E23CF5-4783-4DE5-9688-62456A80098A}" srcOrd="2" destOrd="0" parTransId="{55A819D0-4799-4829-AA26-DC887E44E064}" sibTransId="{EBBF2959-2756-407E-8BA3-803A1BCD8880}"/>
    <dgm:cxn modelId="{538F5D7F-71CD-4FC9-BB65-472D5E02463C}" srcId="{EC64D0CC-4C39-43CF-8A69-ED4DCA1968A6}" destId="{F54C3080-077A-425F-B922-0C2BBEF623BC}" srcOrd="0" destOrd="0" parTransId="{1ED2526C-A55E-4FA2-A8DD-931B470077CD}" sibTransId="{7561E112-794F-46E4-947D-A807E6CF2B0C}"/>
    <dgm:cxn modelId="{A2E15284-BBCE-475E-ADAE-CFE1567F5C47}" type="presOf" srcId="{E7E23CF5-4783-4DE5-9688-62456A80098A}" destId="{60DAE731-C6C2-4206-8C21-4A484D6739F8}" srcOrd="0" destOrd="2" presId="urn:microsoft.com/office/officeart/2005/8/layout/vList2"/>
    <dgm:cxn modelId="{7B50B18C-8F7D-4326-9CB3-39917D36E495}" type="presOf" srcId="{08C7FA2F-C65E-444C-BC3E-A088F995490B}" destId="{60DAE731-C6C2-4206-8C21-4A484D6739F8}" srcOrd="0" destOrd="0" presId="urn:microsoft.com/office/officeart/2005/8/layout/vList2"/>
    <dgm:cxn modelId="{5A924F9A-D5B9-4378-9E59-B339C1C00DDE}" srcId="{BE787DA7-02C5-4CAA-A376-F5F0EA5F07E1}" destId="{7E319BB1-AB29-4965-BC9F-AF4FB388A199}" srcOrd="3" destOrd="0" parTransId="{76B3D4FA-30D6-44E8-BFF0-BC9479745CAC}" sibTransId="{FE132E85-A15B-4D9D-AB4D-D2EA6A14F32F}"/>
    <dgm:cxn modelId="{2FF09ECF-DE83-4E92-AB07-31B0D0F31ECD}" type="presOf" srcId="{7E319BB1-AB29-4965-BC9F-AF4FB388A199}" destId="{60DAE731-C6C2-4206-8C21-4A484D6739F8}" srcOrd="0" destOrd="3" presId="urn:microsoft.com/office/officeart/2005/8/layout/vList2"/>
    <dgm:cxn modelId="{0B3832F1-F1F0-4C62-BDF6-2C40F807F9CF}" type="presOf" srcId="{EEFE22FB-E18F-4A70-9AA2-200DC9DD6B06}" destId="{60DAE731-C6C2-4206-8C21-4A484D6739F8}" srcOrd="0" destOrd="1" presId="urn:microsoft.com/office/officeart/2005/8/layout/vList2"/>
    <dgm:cxn modelId="{957466F3-F3B5-4323-A777-F9A03CC6E16C}" srcId="{EC64D0CC-4C39-43CF-8A69-ED4DCA1968A6}" destId="{9854EB25-2934-4DCD-B3E0-064B883831B9}" srcOrd="2" destOrd="0" parTransId="{F3711232-F3B6-4252-9F96-8276D63617E5}" sibTransId="{93105A9F-64C3-40EE-A733-1D1E74E8C261}"/>
    <dgm:cxn modelId="{5973F9FB-6105-4905-AAD1-892B01AC906C}" type="presOf" srcId="{AE1C1018-8F10-4128-98EC-CF573A0DC89E}" destId="{1D96440E-2BE4-4957-A386-6773F3EED57A}" srcOrd="0" destOrd="0" presId="urn:microsoft.com/office/officeart/2005/8/layout/vList2"/>
    <dgm:cxn modelId="{61B4E29B-079A-4C62-8E53-BB85B1531C94}" type="presParOf" srcId="{94A3D05F-B8A6-435D-BBFF-FE1C6A80F683}" destId="{CA37B562-D836-4178-A479-274EA7F92547}" srcOrd="0" destOrd="0" presId="urn:microsoft.com/office/officeart/2005/8/layout/vList2"/>
    <dgm:cxn modelId="{DA5063BB-C6E9-4806-A780-DC7C584E8097}" type="presParOf" srcId="{94A3D05F-B8A6-435D-BBFF-FE1C6A80F683}" destId="{CB451E24-A611-4E1E-B02D-132B6EB72E73}" srcOrd="1" destOrd="0" presId="urn:microsoft.com/office/officeart/2005/8/layout/vList2"/>
    <dgm:cxn modelId="{C4784B1E-D605-4F3B-A02B-2CFACEB60B85}" type="presParOf" srcId="{94A3D05F-B8A6-435D-BBFF-FE1C6A80F683}" destId="{66E26D2F-5A95-4D28-8746-9A62414807F7}" srcOrd="2" destOrd="0" presId="urn:microsoft.com/office/officeart/2005/8/layout/vList2"/>
    <dgm:cxn modelId="{E32D4F9C-1F0D-4FFB-AFE4-818469C834FF}" type="presParOf" srcId="{94A3D05F-B8A6-435D-BBFF-FE1C6A80F683}" destId="{60DAE731-C6C2-4206-8C21-4A484D6739F8}" srcOrd="3" destOrd="0" presId="urn:microsoft.com/office/officeart/2005/8/layout/vList2"/>
    <dgm:cxn modelId="{71C6C28A-516F-4457-896F-658E8493C257}" type="presParOf" srcId="{94A3D05F-B8A6-435D-BBFF-FE1C6A80F683}" destId="{D74E3390-DFD9-4FBA-BA27-627A8BA00B72}" srcOrd="4" destOrd="0" presId="urn:microsoft.com/office/officeart/2005/8/layout/vList2"/>
    <dgm:cxn modelId="{C2CB6B35-DA5D-4F51-AED6-8DC0761595A9}" type="presParOf" srcId="{94A3D05F-B8A6-435D-BBFF-FE1C6A80F683}" destId="{1D96440E-2BE4-4957-A386-6773F3EED5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BF175-F64E-4921-8ED9-B0FDDA28B8D4}">
      <dsp:nvSpPr>
        <dsp:cNvPr id="0" name=""/>
        <dsp:cNvSpPr/>
      </dsp:nvSpPr>
      <dsp:spPr>
        <a:xfrm>
          <a:off x="91" y="957797"/>
          <a:ext cx="8783586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solidFill>
                <a:schemeClr val="tx1"/>
              </a:solidFill>
            </a:rPr>
            <a:t>Análisis Financiero</a:t>
          </a:r>
          <a:endParaRPr lang="es-CO" sz="4800" b="1" kern="1200" dirty="0">
            <a:solidFill>
              <a:schemeClr val="tx1"/>
            </a:solidFill>
          </a:endParaRPr>
        </a:p>
      </dsp:txBody>
      <dsp:txXfrm>
        <a:off x="91" y="957797"/>
        <a:ext cx="8783586" cy="1872000"/>
      </dsp:txXfrm>
    </dsp:sp>
    <dsp:sp modelId="{B593C1F3-E64F-442B-87E1-D775F275B38C}">
      <dsp:nvSpPr>
        <dsp:cNvPr id="0" name=""/>
        <dsp:cNvSpPr/>
      </dsp:nvSpPr>
      <dsp:spPr>
        <a:xfrm>
          <a:off x="91" y="2829797"/>
          <a:ext cx="8783586" cy="7046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Estado de situación financiera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Estado de resultados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Estado de flujo de efectivo 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Declaración de renta 2024</a:t>
          </a:r>
          <a:endParaRPr lang="es-CO" sz="3600" kern="1200" dirty="0"/>
        </a:p>
      </dsp:txBody>
      <dsp:txXfrm>
        <a:off x="91" y="2829797"/>
        <a:ext cx="8783586" cy="7046916"/>
      </dsp:txXfrm>
    </dsp:sp>
    <dsp:sp modelId="{15E1685C-CB9F-4E46-8327-18E7FC47805E}">
      <dsp:nvSpPr>
        <dsp:cNvPr id="0" name=""/>
        <dsp:cNvSpPr/>
      </dsp:nvSpPr>
      <dsp:spPr>
        <a:xfrm>
          <a:off x="10013380" y="957797"/>
          <a:ext cx="8783586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solidFill>
                <a:schemeClr val="tx1"/>
              </a:solidFill>
            </a:rPr>
            <a:t>Legal e Institucional</a:t>
          </a:r>
          <a:endParaRPr lang="es-CO" sz="4800" b="1" kern="1200" dirty="0">
            <a:solidFill>
              <a:schemeClr val="tx1"/>
            </a:solidFill>
          </a:endParaRPr>
        </a:p>
      </dsp:txBody>
      <dsp:txXfrm>
        <a:off x="10013380" y="957797"/>
        <a:ext cx="8783586" cy="1872000"/>
      </dsp:txXfrm>
    </dsp:sp>
    <dsp:sp modelId="{444EC81F-6185-4C87-AAC6-5BD19CF54FE9}">
      <dsp:nvSpPr>
        <dsp:cNvPr id="0" name=""/>
        <dsp:cNvSpPr/>
      </dsp:nvSpPr>
      <dsp:spPr>
        <a:xfrm>
          <a:off x="10013380" y="2829797"/>
          <a:ext cx="8783586" cy="7046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Certificado de existencia y representación legal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Carta de apoyo de la institución principal a el/la investigador/a principal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Carta de compromiso de las instituciones aliadas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Certificado de cumplimiento normativo y ausencia de inhabilidades o sanciones</a:t>
          </a:r>
          <a:endParaRPr lang="es-CO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Declaración de cada institución de que esta al día en sus obligaciones.</a:t>
          </a:r>
          <a:endParaRPr lang="es-CO" sz="3600" kern="1200" dirty="0"/>
        </a:p>
      </dsp:txBody>
      <dsp:txXfrm>
        <a:off x="10013380" y="2829797"/>
        <a:ext cx="8783586" cy="7046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7B562-D836-4178-A479-274EA7F92547}">
      <dsp:nvSpPr>
        <dsp:cNvPr id="0" name=""/>
        <dsp:cNvSpPr/>
      </dsp:nvSpPr>
      <dsp:spPr>
        <a:xfrm>
          <a:off x="0" y="360217"/>
          <a:ext cx="18492259" cy="1261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b="1" kern="1200" dirty="0">
              <a:solidFill>
                <a:schemeClr val="tx1"/>
              </a:solidFill>
            </a:rPr>
            <a:t>Moneda</a:t>
          </a:r>
          <a:endParaRPr lang="es-CO" sz="4900" b="1" kern="1200" dirty="0">
            <a:solidFill>
              <a:schemeClr val="tx1"/>
            </a:solidFill>
          </a:endParaRPr>
        </a:p>
      </dsp:txBody>
      <dsp:txXfrm>
        <a:off x="61570" y="421787"/>
        <a:ext cx="18369119" cy="1138119"/>
      </dsp:txXfrm>
    </dsp:sp>
    <dsp:sp modelId="{CB451E24-A611-4E1E-B02D-132B6EB72E73}">
      <dsp:nvSpPr>
        <dsp:cNvPr id="0" name=""/>
        <dsp:cNvSpPr/>
      </dsp:nvSpPr>
      <dsp:spPr>
        <a:xfrm>
          <a:off x="0" y="1621477"/>
          <a:ext cx="18492259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129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kern="1200" dirty="0"/>
            <a:t>Pesos Colombianos</a:t>
          </a:r>
          <a:endParaRPr lang="es-CO" sz="3800" kern="1200" dirty="0"/>
        </a:p>
      </dsp:txBody>
      <dsp:txXfrm>
        <a:off x="0" y="1621477"/>
        <a:ext cx="18492259" cy="811440"/>
      </dsp:txXfrm>
    </dsp:sp>
    <dsp:sp modelId="{66E26D2F-5A95-4D28-8746-9A62414807F7}">
      <dsp:nvSpPr>
        <dsp:cNvPr id="0" name=""/>
        <dsp:cNvSpPr/>
      </dsp:nvSpPr>
      <dsp:spPr>
        <a:xfrm>
          <a:off x="0" y="2432917"/>
          <a:ext cx="18492259" cy="1261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b="1" kern="1200" dirty="0">
              <a:solidFill>
                <a:schemeClr val="tx1"/>
              </a:solidFill>
            </a:rPr>
            <a:t>Montos Máximos por rubro</a:t>
          </a:r>
          <a:endParaRPr lang="es-CO" sz="4900" b="1" kern="1200" dirty="0">
            <a:solidFill>
              <a:schemeClr val="tx1"/>
            </a:solidFill>
          </a:endParaRPr>
        </a:p>
      </dsp:txBody>
      <dsp:txXfrm>
        <a:off x="61570" y="2494487"/>
        <a:ext cx="18369119" cy="1138119"/>
      </dsp:txXfrm>
    </dsp:sp>
    <dsp:sp modelId="{60DAE731-C6C2-4206-8C21-4A484D6739F8}">
      <dsp:nvSpPr>
        <dsp:cNvPr id="0" name=""/>
        <dsp:cNvSpPr/>
      </dsp:nvSpPr>
      <dsp:spPr>
        <a:xfrm>
          <a:off x="0" y="3694177"/>
          <a:ext cx="18492259" cy="289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129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Courier New" panose="02070309020205020404" pitchFamily="49" charset="0"/>
            <a:buChar char="o"/>
          </a:pPr>
          <a:r>
            <a:rPr lang="es-CO" sz="3800" b="1" kern="1200" dirty="0"/>
            <a:t>Personal:</a:t>
          </a:r>
          <a:r>
            <a:rPr lang="es-CO" sz="3800" kern="1200" dirty="0"/>
            <a:t> Máximo 25% (Incluye Personal y Consultores).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3800" b="1" kern="1200"/>
            <a:t>Costos indirectos:</a:t>
          </a:r>
          <a:r>
            <a:rPr lang="es-CO" sz="3800" kern="1200"/>
            <a:t> máximo 8%.</a:t>
          </a:r>
          <a:endParaRPr lang="es-CO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3800" b="1" kern="1200"/>
            <a:t>Equipos:</a:t>
          </a:r>
          <a:r>
            <a:rPr lang="es-CO" sz="3800" kern="1200"/>
            <a:t> máximo 20%.</a:t>
          </a:r>
          <a:endParaRPr lang="es-CO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3800" b="1" kern="1200" dirty="0"/>
            <a:t>Auditoría externa:</a:t>
          </a:r>
          <a:r>
            <a:rPr lang="es-CO" sz="3800" kern="1200" dirty="0"/>
            <a:t> 3% (obligatoria en proyectos medianos y </a:t>
          </a:r>
          <a:r>
            <a:rPr lang="es-CO" sz="3800" kern="1200"/>
            <a:t>grandes).</a:t>
          </a:r>
          <a:endParaRPr lang="es-CO" sz="3800" kern="1200" dirty="0"/>
        </a:p>
      </dsp:txBody>
      <dsp:txXfrm>
        <a:off x="0" y="3694177"/>
        <a:ext cx="18492259" cy="2890755"/>
      </dsp:txXfrm>
    </dsp:sp>
    <dsp:sp modelId="{D74E3390-DFD9-4FBA-BA27-627A8BA00B72}">
      <dsp:nvSpPr>
        <dsp:cNvPr id="0" name=""/>
        <dsp:cNvSpPr/>
      </dsp:nvSpPr>
      <dsp:spPr>
        <a:xfrm>
          <a:off x="0" y="6575755"/>
          <a:ext cx="18492259" cy="1261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b="1" kern="1200" dirty="0">
              <a:solidFill>
                <a:schemeClr val="tx1"/>
              </a:solidFill>
            </a:rPr>
            <a:t>No elegibles</a:t>
          </a:r>
          <a:endParaRPr lang="es-CO" sz="4900" b="1" kern="1200" dirty="0">
            <a:solidFill>
              <a:schemeClr val="tx1"/>
            </a:solidFill>
          </a:endParaRPr>
        </a:p>
      </dsp:txBody>
      <dsp:txXfrm>
        <a:off x="61570" y="6637325"/>
        <a:ext cx="18369119" cy="1138119"/>
      </dsp:txXfrm>
    </dsp:sp>
    <dsp:sp modelId="{1D96440E-2BE4-4957-A386-6773F3EED57A}">
      <dsp:nvSpPr>
        <dsp:cNvPr id="0" name=""/>
        <dsp:cNvSpPr/>
      </dsp:nvSpPr>
      <dsp:spPr>
        <a:xfrm>
          <a:off x="0" y="7846192"/>
          <a:ext cx="18492259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129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800" b="0" kern="1200" dirty="0">
              <a:solidFill>
                <a:schemeClr val="tx1"/>
              </a:solidFill>
            </a:rPr>
            <a:t>Ningún tipo de impuesto es considerado gasto elegible. Para más información, por favor consultar la guía de aspectos financieros y administrativos</a:t>
          </a:r>
          <a:endParaRPr lang="es-CO" sz="3800" b="0" kern="1200" dirty="0">
            <a:solidFill>
              <a:schemeClr val="tx1"/>
            </a:solidFill>
          </a:endParaRPr>
        </a:p>
      </dsp:txBody>
      <dsp:txXfrm>
        <a:off x="0" y="7846192"/>
        <a:ext cx="18492259" cy="1318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19D1-CF91-4815-A985-08BF2C34AE99}" type="datetimeFigureOut">
              <a:rPr lang="en-AU" b="1" smtClean="0">
                <a:latin typeface="Arial" panose="020B0604020202020204" pitchFamily="34" charset="0"/>
              </a:rPr>
              <a:t>14/10/2025</a:t>
            </a:fld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b="1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ACF1-2192-4729-B2ED-2ED16637367B}" type="slidenum">
              <a:rPr lang="en-AU" b="1" smtClean="0">
                <a:latin typeface="Arial" panose="020B0604020202020204" pitchFamily="34" charset="0"/>
              </a:rPr>
              <a:t>‹Nº›</a:t>
            </a:fld>
            <a:endParaRPr lang="en-A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DF327D4D-2B93-4222-B7CD-7DC3B79291B0}" type="datetimeFigureOut">
              <a:rPr lang="en-US" smtClean="0"/>
              <a:pPr/>
              <a:t>10/14/2025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702989D4-CAF9-46E5-B64E-5BE547CDDB9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Insert picture here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5006974"/>
            <a:ext cx="18283238" cy="20129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8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5952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latin typeface="Arial" panose="020B0604020202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2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61856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3" y="200025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5826" y="3899647"/>
            <a:ext cx="5077198" cy="5758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719235" y="3899647"/>
            <a:ext cx="5077198" cy="5758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2552644" y="3899647"/>
            <a:ext cx="5077198" cy="5758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386053" y="3899647"/>
            <a:ext cx="5077198" cy="5758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3467101" y="7772400"/>
            <a:ext cx="2673508" cy="615950"/>
          </a:xfrm>
          <a:custGeom>
            <a:avLst/>
            <a:gdLst>
              <a:gd name="connsiteX0" fmla="*/ 88740 w 2673508"/>
              <a:gd name="connsiteY0" fmla="*/ 0 h 615950"/>
              <a:gd name="connsiteX1" fmla="*/ 2584768 w 2673508"/>
              <a:gd name="connsiteY1" fmla="*/ 0 h 615950"/>
              <a:gd name="connsiteX2" fmla="*/ 2673508 w 2673508"/>
              <a:gd name="connsiteY2" fmla="*/ 88740 h 615950"/>
              <a:gd name="connsiteX3" fmla="*/ 2673508 w 2673508"/>
              <a:gd name="connsiteY3" fmla="*/ 527210 h 615950"/>
              <a:gd name="connsiteX4" fmla="*/ 2584768 w 2673508"/>
              <a:gd name="connsiteY4" fmla="*/ 615950 h 615950"/>
              <a:gd name="connsiteX5" fmla="*/ 88740 w 2673508"/>
              <a:gd name="connsiteY5" fmla="*/ 615950 h 615950"/>
              <a:gd name="connsiteX6" fmla="*/ 0 w 2673508"/>
              <a:gd name="connsiteY6" fmla="*/ 527210 h 615950"/>
              <a:gd name="connsiteX7" fmla="*/ 0 w 2673508"/>
              <a:gd name="connsiteY7" fmla="*/ 88740 h 615950"/>
              <a:gd name="connsiteX8" fmla="*/ 88740 w 2673508"/>
              <a:gd name="connsiteY8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508" h="615950">
                <a:moveTo>
                  <a:pt x="88740" y="0"/>
                </a:moveTo>
                <a:lnTo>
                  <a:pt x="2584768" y="0"/>
                </a:lnTo>
                <a:cubicBezTo>
                  <a:pt x="2633778" y="0"/>
                  <a:pt x="2673508" y="39730"/>
                  <a:pt x="2673508" y="88740"/>
                </a:cubicBezTo>
                <a:lnTo>
                  <a:pt x="2673508" y="527210"/>
                </a:lnTo>
                <a:cubicBezTo>
                  <a:pt x="2673508" y="576220"/>
                  <a:pt x="2633778" y="615950"/>
                  <a:pt x="2584768" y="615950"/>
                </a:cubicBezTo>
                <a:lnTo>
                  <a:pt x="88740" y="615950"/>
                </a:lnTo>
                <a:cubicBezTo>
                  <a:pt x="39730" y="615950"/>
                  <a:pt x="0" y="576220"/>
                  <a:pt x="0" y="527210"/>
                </a:cubicBezTo>
                <a:lnTo>
                  <a:pt x="0" y="88740"/>
                </a:lnTo>
                <a:cubicBezTo>
                  <a:pt x="0" y="39730"/>
                  <a:pt x="39730" y="0"/>
                  <a:pt x="887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9272348" y="7772399"/>
            <a:ext cx="2673508" cy="615950"/>
          </a:xfrm>
          <a:custGeom>
            <a:avLst/>
            <a:gdLst>
              <a:gd name="connsiteX0" fmla="*/ 88740 w 2673508"/>
              <a:gd name="connsiteY0" fmla="*/ 0 h 615950"/>
              <a:gd name="connsiteX1" fmla="*/ 2584768 w 2673508"/>
              <a:gd name="connsiteY1" fmla="*/ 0 h 615950"/>
              <a:gd name="connsiteX2" fmla="*/ 2673508 w 2673508"/>
              <a:gd name="connsiteY2" fmla="*/ 88740 h 615950"/>
              <a:gd name="connsiteX3" fmla="*/ 2673508 w 2673508"/>
              <a:gd name="connsiteY3" fmla="*/ 527210 h 615950"/>
              <a:gd name="connsiteX4" fmla="*/ 2584768 w 2673508"/>
              <a:gd name="connsiteY4" fmla="*/ 615950 h 615950"/>
              <a:gd name="connsiteX5" fmla="*/ 88740 w 2673508"/>
              <a:gd name="connsiteY5" fmla="*/ 615950 h 615950"/>
              <a:gd name="connsiteX6" fmla="*/ 0 w 2673508"/>
              <a:gd name="connsiteY6" fmla="*/ 527210 h 615950"/>
              <a:gd name="connsiteX7" fmla="*/ 0 w 2673508"/>
              <a:gd name="connsiteY7" fmla="*/ 88740 h 615950"/>
              <a:gd name="connsiteX8" fmla="*/ 88740 w 2673508"/>
              <a:gd name="connsiteY8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508" h="615950">
                <a:moveTo>
                  <a:pt x="88740" y="0"/>
                </a:moveTo>
                <a:lnTo>
                  <a:pt x="2584768" y="0"/>
                </a:lnTo>
                <a:cubicBezTo>
                  <a:pt x="2633778" y="0"/>
                  <a:pt x="2673508" y="39730"/>
                  <a:pt x="2673508" y="88740"/>
                </a:cubicBezTo>
                <a:lnTo>
                  <a:pt x="2673508" y="527210"/>
                </a:lnTo>
                <a:cubicBezTo>
                  <a:pt x="2673508" y="576220"/>
                  <a:pt x="2633778" y="615950"/>
                  <a:pt x="2584768" y="615950"/>
                </a:cubicBezTo>
                <a:lnTo>
                  <a:pt x="88740" y="615950"/>
                </a:lnTo>
                <a:cubicBezTo>
                  <a:pt x="39730" y="615950"/>
                  <a:pt x="0" y="576220"/>
                  <a:pt x="0" y="527210"/>
                </a:cubicBezTo>
                <a:lnTo>
                  <a:pt x="0" y="88740"/>
                </a:lnTo>
                <a:cubicBezTo>
                  <a:pt x="0" y="39730"/>
                  <a:pt x="39730" y="0"/>
                  <a:pt x="8874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15091243" y="7772399"/>
            <a:ext cx="2673509" cy="615950"/>
          </a:xfrm>
          <a:custGeom>
            <a:avLst/>
            <a:gdLst>
              <a:gd name="connsiteX0" fmla="*/ 88740 w 2673509"/>
              <a:gd name="connsiteY0" fmla="*/ 0 h 615950"/>
              <a:gd name="connsiteX1" fmla="*/ 2584769 w 2673509"/>
              <a:gd name="connsiteY1" fmla="*/ 0 h 615950"/>
              <a:gd name="connsiteX2" fmla="*/ 2673509 w 2673509"/>
              <a:gd name="connsiteY2" fmla="*/ 88740 h 615950"/>
              <a:gd name="connsiteX3" fmla="*/ 2673509 w 2673509"/>
              <a:gd name="connsiteY3" fmla="*/ 527210 h 615950"/>
              <a:gd name="connsiteX4" fmla="*/ 2584769 w 2673509"/>
              <a:gd name="connsiteY4" fmla="*/ 615950 h 615950"/>
              <a:gd name="connsiteX5" fmla="*/ 88740 w 2673509"/>
              <a:gd name="connsiteY5" fmla="*/ 615950 h 615950"/>
              <a:gd name="connsiteX6" fmla="*/ 0 w 2673509"/>
              <a:gd name="connsiteY6" fmla="*/ 527210 h 615950"/>
              <a:gd name="connsiteX7" fmla="*/ 0 w 2673509"/>
              <a:gd name="connsiteY7" fmla="*/ 88740 h 615950"/>
              <a:gd name="connsiteX8" fmla="*/ 88740 w 2673509"/>
              <a:gd name="connsiteY8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509" h="615950">
                <a:moveTo>
                  <a:pt x="88740" y="0"/>
                </a:moveTo>
                <a:lnTo>
                  <a:pt x="2584769" y="0"/>
                </a:lnTo>
                <a:cubicBezTo>
                  <a:pt x="2633777" y="0"/>
                  <a:pt x="2673509" y="39730"/>
                  <a:pt x="2673509" y="88740"/>
                </a:cubicBezTo>
                <a:lnTo>
                  <a:pt x="2673509" y="527210"/>
                </a:lnTo>
                <a:cubicBezTo>
                  <a:pt x="2673509" y="576220"/>
                  <a:pt x="2633777" y="615950"/>
                  <a:pt x="2584769" y="615950"/>
                </a:cubicBezTo>
                <a:lnTo>
                  <a:pt x="88740" y="615950"/>
                </a:lnTo>
                <a:cubicBezTo>
                  <a:pt x="39730" y="615950"/>
                  <a:pt x="0" y="576220"/>
                  <a:pt x="0" y="527210"/>
                </a:cubicBezTo>
                <a:lnTo>
                  <a:pt x="0" y="88740"/>
                </a:lnTo>
                <a:cubicBezTo>
                  <a:pt x="0" y="39730"/>
                  <a:pt x="39730" y="0"/>
                  <a:pt x="8874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20924652" y="7772399"/>
            <a:ext cx="2673508" cy="615950"/>
          </a:xfrm>
          <a:custGeom>
            <a:avLst/>
            <a:gdLst>
              <a:gd name="connsiteX0" fmla="*/ 88740 w 2673508"/>
              <a:gd name="connsiteY0" fmla="*/ 0 h 615950"/>
              <a:gd name="connsiteX1" fmla="*/ 536760 w 2673508"/>
              <a:gd name="connsiteY1" fmla="*/ 0 h 615950"/>
              <a:gd name="connsiteX2" fmla="*/ 859024 w 2673508"/>
              <a:gd name="connsiteY2" fmla="*/ 0 h 615950"/>
              <a:gd name="connsiteX3" fmla="*/ 2584768 w 2673508"/>
              <a:gd name="connsiteY3" fmla="*/ 0 h 615950"/>
              <a:gd name="connsiteX4" fmla="*/ 2673508 w 2673508"/>
              <a:gd name="connsiteY4" fmla="*/ 88740 h 615950"/>
              <a:gd name="connsiteX5" fmla="*/ 2673508 w 2673508"/>
              <a:gd name="connsiteY5" fmla="*/ 527210 h 615950"/>
              <a:gd name="connsiteX6" fmla="*/ 2584768 w 2673508"/>
              <a:gd name="connsiteY6" fmla="*/ 615950 h 615950"/>
              <a:gd name="connsiteX7" fmla="*/ 88740 w 2673508"/>
              <a:gd name="connsiteY7" fmla="*/ 615950 h 615950"/>
              <a:gd name="connsiteX8" fmla="*/ 0 w 2673508"/>
              <a:gd name="connsiteY8" fmla="*/ 527210 h 615950"/>
              <a:gd name="connsiteX9" fmla="*/ 0 w 2673508"/>
              <a:gd name="connsiteY9" fmla="*/ 88740 h 615950"/>
              <a:gd name="connsiteX10" fmla="*/ 88740 w 2673508"/>
              <a:gd name="connsiteY10" fmla="*/ 0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3508" h="615950">
                <a:moveTo>
                  <a:pt x="88740" y="0"/>
                </a:moveTo>
                <a:lnTo>
                  <a:pt x="536760" y="0"/>
                </a:lnTo>
                <a:lnTo>
                  <a:pt x="859024" y="0"/>
                </a:lnTo>
                <a:lnTo>
                  <a:pt x="2584768" y="0"/>
                </a:lnTo>
                <a:cubicBezTo>
                  <a:pt x="2633778" y="0"/>
                  <a:pt x="2673508" y="39730"/>
                  <a:pt x="2673508" y="88740"/>
                </a:cubicBezTo>
                <a:lnTo>
                  <a:pt x="2673508" y="527210"/>
                </a:lnTo>
                <a:cubicBezTo>
                  <a:pt x="2673508" y="576220"/>
                  <a:pt x="2633778" y="615950"/>
                  <a:pt x="2584768" y="615950"/>
                </a:cubicBezTo>
                <a:lnTo>
                  <a:pt x="88740" y="615950"/>
                </a:lnTo>
                <a:cubicBezTo>
                  <a:pt x="39730" y="615950"/>
                  <a:pt x="0" y="576220"/>
                  <a:pt x="0" y="527210"/>
                </a:cubicBezTo>
                <a:lnTo>
                  <a:pt x="0" y="88740"/>
                </a:lnTo>
                <a:cubicBezTo>
                  <a:pt x="0" y="39730"/>
                  <a:pt x="39730" y="0"/>
                  <a:pt x="8874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50" y="7897811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9448173" y="7897811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15272110" y="7897811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21105519" y="7897811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885826" y="10004425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885826" y="10614027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6682749" y="10004425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6682749" y="10614027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2552644" y="10001051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2552644" y="10610653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8349567" y="10001051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8349567" y="10610653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479053"/>
            <a:ext cx="21025723" cy="1521198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3" y="200025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603375" y="3978648"/>
            <a:ext cx="4178860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212539" y="3978648"/>
            <a:ext cx="4178860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603375" y="8104094"/>
            <a:ext cx="4178860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212539" y="8104094"/>
            <a:ext cx="4178860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12214226" y="5293098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12214225" y="6475348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12214226" y="5884223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7667940" y="5293098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7667939" y="6475348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7667940" y="5884223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2206852" y="8097287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2206851" y="9279537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2206852" y="8688412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7660566" y="8097287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7660565" y="9279537"/>
            <a:ext cx="5077198" cy="11135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17660566" y="8688412"/>
            <a:ext cx="5077198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248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529291"/>
            <a:ext cx="21025723" cy="1470960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3" y="200025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16181" y="3997141"/>
            <a:ext cx="3371850" cy="3371850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859540" y="3997141"/>
            <a:ext cx="3371850" cy="3371850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10502899" y="3997141"/>
            <a:ext cx="3371850" cy="3371850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5146258" y="3997141"/>
            <a:ext cx="3371850" cy="3371850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9789617" y="3936819"/>
            <a:ext cx="3371850" cy="3371850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966290" y="8074522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966289" y="9418135"/>
            <a:ext cx="3723341" cy="18236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966290" y="8665647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5615042" y="8074522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5615041" y="9418135"/>
            <a:ext cx="3723341" cy="18236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5615042" y="8665647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0263793" y="8074522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0263792" y="9418135"/>
            <a:ext cx="3723341" cy="18236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0263793" y="8665647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4912544" y="8044361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4912543" y="9387974"/>
            <a:ext cx="3723341" cy="18236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14912544" y="8635486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19561294" y="8074522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19561293" y="9418135"/>
            <a:ext cx="3723341" cy="182360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19561294" y="8665647"/>
            <a:ext cx="3723341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08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695884"/>
            <a:ext cx="10058837" cy="10572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1753159"/>
            <a:ext cx="10058837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854543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454588" y="3854543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567613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454588" y="7567613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927310" y="6974299"/>
            <a:ext cx="2527278" cy="59331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4046680" y="7073899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6454588" y="7567613"/>
            <a:ext cx="2527278" cy="593314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6573958" y="766721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454588" y="6974299"/>
            <a:ext cx="2527278" cy="59331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6573958" y="7073899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927310" y="7567613"/>
            <a:ext cx="2527278" cy="593314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4046680" y="766721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9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1222692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150725" y="0"/>
            <a:ext cx="1222692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2150726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9144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12132422" y="9144000"/>
            <a:ext cx="12245229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11723" y="1989343"/>
            <a:ext cx="2527278" cy="59331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4931093" y="208894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7000549" y="6561343"/>
            <a:ext cx="2527278" cy="59331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17119919" y="666094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4907857" y="11133343"/>
            <a:ext cx="2527278" cy="593314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5027227" y="1123294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358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1222692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150725" y="0"/>
            <a:ext cx="1222692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2150726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17062450" y="1989343"/>
            <a:ext cx="2527278" cy="593314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17181820" y="2088943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11724" y="6575837"/>
            <a:ext cx="2527278" cy="593314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4931094" y="6675437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5090857" y="12257089"/>
            <a:ext cx="2311774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37863" y="9466729"/>
            <a:ext cx="21025723" cy="11425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05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-3" y="0"/>
            <a:ext cx="24377651" cy="13654090"/>
          </a:xfrm>
          <a:custGeom>
            <a:avLst/>
            <a:gdLst>
              <a:gd name="connsiteX0" fmla="*/ 21044315 w 24377651"/>
              <a:gd name="connsiteY0" fmla="*/ 0 h 13654090"/>
              <a:gd name="connsiteX1" fmla="*/ 24377651 w 24377651"/>
              <a:gd name="connsiteY1" fmla="*/ 0 h 13654090"/>
              <a:gd name="connsiteX2" fmla="*/ 24377651 w 24377651"/>
              <a:gd name="connsiteY2" fmla="*/ 6596064 h 13654090"/>
              <a:gd name="connsiteX3" fmla="*/ 24377651 w 24377651"/>
              <a:gd name="connsiteY3" fmla="*/ 7058026 h 13654090"/>
              <a:gd name="connsiteX4" fmla="*/ 24377651 w 24377651"/>
              <a:gd name="connsiteY4" fmla="*/ 8215466 h 13654090"/>
              <a:gd name="connsiteX5" fmla="*/ 24225755 w 24377651"/>
              <a:gd name="connsiteY5" fmla="*/ 8190285 h 13654090"/>
              <a:gd name="connsiteX6" fmla="*/ 13604281 w 24377651"/>
              <a:gd name="connsiteY6" fmla="*/ 8984353 h 13654090"/>
              <a:gd name="connsiteX7" fmla="*/ 3421705 w 24377651"/>
              <a:gd name="connsiteY7" fmla="*/ 13581497 h 13654090"/>
              <a:gd name="connsiteX8" fmla="*/ 3333337 w 24377651"/>
              <a:gd name="connsiteY8" fmla="*/ 13654090 h 13654090"/>
              <a:gd name="connsiteX9" fmla="*/ 0 w 24377651"/>
              <a:gd name="connsiteY9" fmla="*/ 13654090 h 13654090"/>
              <a:gd name="connsiteX10" fmla="*/ 0 w 24377651"/>
              <a:gd name="connsiteY10" fmla="*/ 7058026 h 13654090"/>
              <a:gd name="connsiteX11" fmla="*/ 0 w 24377651"/>
              <a:gd name="connsiteY11" fmla="*/ 6596064 h 13654090"/>
              <a:gd name="connsiteX12" fmla="*/ 0 w 24377651"/>
              <a:gd name="connsiteY12" fmla="*/ 5438624 h 13654090"/>
              <a:gd name="connsiteX13" fmla="*/ 151900 w 24377651"/>
              <a:gd name="connsiteY13" fmla="*/ 5463805 h 13654090"/>
              <a:gd name="connsiteX14" fmla="*/ 10773373 w 24377651"/>
              <a:gd name="connsiteY14" fmla="*/ 4669737 h 13654090"/>
              <a:gd name="connsiteX15" fmla="*/ 20955947 w 24377651"/>
              <a:gd name="connsiteY15" fmla="*/ 72593 h 1365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77651" h="13654090">
                <a:moveTo>
                  <a:pt x="21044315" y="0"/>
                </a:moveTo>
                <a:lnTo>
                  <a:pt x="24377651" y="0"/>
                </a:lnTo>
                <a:lnTo>
                  <a:pt x="24377651" y="6596064"/>
                </a:lnTo>
                <a:lnTo>
                  <a:pt x="24377651" y="7058026"/>
                </a:lnTo>
                <a:lnTo>
                  <a:pt x="24377651" y="8215466"/>
                </a:lnTo>
                <a:lnTo>
                  <a:pt x="24225755" y="8190285"/>
                </a:lnTo>
                <a:cubicBezTo>
                  <a:pt x="21350995" y="7764068"/>
                  <a:pt x="17583371" y="7995082"/>
                  <a:pt x="13604281" y="8984353"/>
                </a:cubicBezTo>
                <a:cubicBezTo>
                  <a:pt x="9376497" y="10035454"/>
                  <a:pt x="5760500" y="11731103"/>
                  <a:pt x="3421705" y="13581497"/>
                </a:cubicBezTo>
                <a:lnTo>
                  <a:pt x="3333337" y="13654090"/>
                </a:lnTo>
                <a:lnTo>
                  <a:pt x="0" y="13654090"/>
                </a:lnTo>
                <a:lnTo>
                  <a:pt x="0" y="7058026"/>
                </a:lnTo>
                <a:lnTo>
                  <a:pt x="0" y="6596064"/>
                </a:lnTo>
                <a:lnTo>
                  <a:pt x="0" y="5438624"/>
                </a:lnTo>
                <a:lnTo>
                  <a:pt x="151900" y="5463805"/>
                </a:lnTo>
                <a:cubicBezTo>
                  <a:pt x="3026661" y="5890022"/>
                  <a:pt x="6794285" y="5659008"/>
                  <a:pt x="10773373" y="4669737"/>
                </a:cubicBezTo>
                <a:cubicBezTo>
                  <a:pt x="15001157" y="3618636"/>
                  <a:pt x="18617151" y="1922987"/>
                  <a:pt x="20955947" y="7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-39319203" y="-17373600"/>
            <a:ext cx="24377652" cy="13716000"/>
          </a:xfrm>
          <a:custGeom>
            <a:avLst/>
            <a:gdLst>
              <a:gd name="connsiteX0" fmla="*/ 21044314 w 24377652"/>
              <a:gd name="connsiteY0" fmla="*/ 0 h 13716000"/>
              <a:gd name="connsiteX1" fmla="*/ 24377652 w 24377652"/>
              <a:gd name="connsiteY1" fmla="*/ 0 h 13716000"/>
              <a:gd name="connsiteX2" fmla="*/ 24377652 w 24377652"/>
              <a:gd name="connsiteY2" fmla="*/ 13716000 h 13716000"/>
              <a:gd name="connsiteX3" fmla="*/ 0 w 24377652"/>
              <a:gd name="connsiteY3" fmla="*/ 13716000 h 13716000"/>
              <a:gd name="connsiteX4" fmla="*/ 0 w 24377652"/>
              <a:gd name="connsiteY4" fmla="*/ 5438623 h 13716000"/>
              <a:gd name="connsiteX5" fmla="*/ 151897 w 24377652"/>
              <a:gd name="connsiteY5" fmla="*/ 5463804 h 13716000"/>
              <a:gd name="connsiteX6" fmla="*/ 10773372 w 24377652"/>
              <a:gd name="connsiteY6" fmla="*/ 4669737 h 13716000"/>
              <a:gd name="connsiteX7" fmla="*/ 20955946 w 24377652"/>
              <a:gd name="connsiteY7" fmla="*/ 7259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7652" h="13716000">
                <a:moveTo>
                  <a:pt x="21044314" y="0"/>
                </a:moveTo>
                <a:lnTo>
                  <a:pt x="24377652" y="0"/>
                </a:lnTo>
                <a:lnTo>
                  <a:pt x="24377652" y="13716000"/>
                </a:lnTo>
                <a:lnTo>
                  <a:pt x="0" y="13716000"/>
                </a:lnTo>
                <a:lnTo>
                  <a:pt x="0" y="5438623"/>
                </a:lnTo>
                <a:lnTo>
                  <a:pt x="151897" y="5463804"/>
                </a:lnTo>
                <a:cubicBezTo>
                  <a:pt x="3026659" y="5890022"/>
                  <a:pt x="6794282" y="5659008"/>
                  <a:pt x="10773372" y="4669737"/>
                </a:cubicBezTo>
                <a:cubicBezTo>
                  <a:pt x="15001156" y="3618636"/>
                  <a:pt x="18617150" y="1922987"/>
                  <a:pt x="20955946" y="7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75963" y="526473"/>
            <a:ext cx="21025723" cy="1556904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675963" y="2083377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0050281" y="7347745"/>
            <a:ext cx="2088355" cy="2088355"/>
          </a:xfrm>
          <a:custGeom>
            <a:avLst/>
            <a:gdLst>
              <a:gd name="connsiteX0" fmla="*/ 1685925 w 3371850"/>
              <a:gd name="connsiteY0" fmla="*/ 0 h 3371850"/>
              <a:gd name="connsiteX1" fmla="*/ 3371850 w 3371850"/>
              <a:gd name="connsiteY1" fmla="*/ 1685925 h 3371850"/>
              <a:gd name="connsiteX2" fmla="*/ 1685925 w 3371850"/>
              <a:gd name="connsiteY2" fmla="*/ 3371850 h 3371850"/>
              <a:gd name="connsiteX3" fmla="*/ 0 w 3371850"/>
              <a:gd name="connsiteY3" fmla="*/ 1685925 h 3371850"/>
              <a:gd name="connsiteX4" fmla="*/ 1685925 w 3371850"/>
              <a:gd name="connsiteY4" fmla="*/ 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50" h="3371850">
                <a:moveTo>
                  <a:pt x="1685925" y="0"/>
                </a:moveTo>
                <a:cubicBezTo>
                  <a:pt x="2617036" y="0"/>
                  <a:pt x="3371850" y="754814"/>
                  <a:pt x="3371850" y="1685925"/>
                </a:cubicBezTo>
                <a:cubicBezTo>
                  <a:pt x="3371850" y="2617036"/>
                  <a:pt x="2617036" y="3371850"/>
                  <a:pt x="1685925" y="3371850"/>
                </a:cubicBezTo>
                <a:cubicBezTo>
                  <a:pt x="754814" y="3371850"/>
                  <a:pt x="0" y="2617036"/>
                  <a:pt x="0" y="1685925"/>
                </a:cubicBezTo>
                <a:cubicBezTo>
                  <a:pt x="0" y="754814"/>
                  <a:pt x="754814" y="0"/>
                  <a:pt x="16859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24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04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188825" y="0"/>
            <a:ext cx="1218882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0" dirty="0">
              <a:latin typeface="Arial" panose="020B0604020202020204" pitchFamily="34" charset="0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1222692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03375" y="5349299"/>
            <a:ext cx="9120043" cy="34067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71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8882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3375" y="5444898"/>
            <a:ext cx="9120043" cy="34067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2188824" y="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12188824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2188824" y="9144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18545175" y="0"/>
            <a:ext cx="5832473" cy="4572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18545175" y="4572000"/>
            <a:ext cx="5832473" cy="457200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18545175" y="9144000"/>
            <a:ext cx="5832473" cy="4572000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9005097" y="10414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9005097" y="16510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9005097" y="54991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9005097" y="61087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005097" y="101278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9005097" y="107374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999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86125" y="4229193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446520" y="7348949"/>
            <a:ext cx="3294193" cy="59331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631286" y="7448549"/>
            <a:ext cx="3013293" cy="365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15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040" y="3708960"/>
            <a:ext cx="21025723" cy="1405966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040" y="5817082"/>
            <a:ext cx="21025723" cy="755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448382" y="5305985"/>
            <a:ext cx="1553038" cy="91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b="1" i="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1826" y="7458075"/>
            <a:ext cx="18030824" cy="2400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latin typeface="Arial" panose="020B0604020202020204" pitchFamily="34" charset="0"/>
              </a:defRPr>
            </a:lvl1pPr>
            <a:lvl2pPr marL="914171" indent="0">
              <a:buNone/>
              <a:defRPr sz="2800"/>
            </a:lvl2pPr>
            <a:lvl3pPr marL="1828343" indent="0">
              <a:buNone/>
              <a:defRPr sz="2800"/>
            </a:lvl3pPr>
            <a:lvl4pPr marL="2742514" indent="0">
              <a:buNone/>
              <a:defRPr sz="2800"/>
            </a:lvl4pPr>
            <a:lvl5pPr marL="3656685" indent="0"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796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86125" y="4040935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438900" y="7160691"/>
            <a:ext cx="3301813" cy="59331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624316" y="7260290"/>
            <a:ext cx="3020263" cy="3978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14496698" y="4040935"/>
            <a:ext cx="6454588" cy="3713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3286125" y="8763000"/>
            <a:ext cx="6454588" cy="5508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3286125" y="9442452"/>
            <a:ext cx="6454588" cy="21149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4496698" y="8716310"/>
            <a:ext cx="6454588" cy="5508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4496698" y="9395762"/>
            <a:ext cx="6454588" cy="21149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14496698" y="7160691"/>
            <a:ext cx="3301813" cy="59331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16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14682114" y="7260290"/>
            <a:ext cx="3020263" cy="3978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762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5543550" y="4145279"/>
            <a:ext cx="5286375" cy="61245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5543550" y="4886324"/>
            <a:ext cx="5286375" cy="20372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571750" y="4145279"/>
            <a:ext cx="2338021" cy="2338021"/>
          </a:xfrm>
          <a:custGeom>
            <a:avLst/>
            <a:gdLst>
              <a:gd name="connsiteX0" fmla="*/ 1469048 w 2938096"/>
              <a:gd name="connsiteY0" fmla="*/ 0 h 2938096"/>
              <a:gd name="connsiteX1" fmla="*/ 2938096 w 2938096"/>
              <a:gd name="connsiteY1" fmla="*/ 1469048 h 2938096"/>
              <a:gd name="connsiteX2" fmla="*/ 1469048 w 2938096"/>
              <a:gd name="connsiteY2" fmla="*/ 2938096 h 2938096"/>
              <a:gd name="connsiteX3" fmla="*/ 0 w 2938096"/>
              <a:gd name="connsiteY3" fmla="*/ 1469048 h 2938096"/>
              <a:gd name="connsiteX4" fmla="*/ 1469048 w 2938096"/>
              <a:gd name="connsiteY4" fmla="*/ 0 h 29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096" h="2938096">
                <a:moveTo>
                  <a:pt x="1469048" y="0"/>
                </a:moveTo>
                <a:cubicBezTo>
                  <a:pt x="2280381" y="0"/>
                  <a:pt x="2938096" y="657715"/>
                  <a:pt x="2938096" y="1469048"/>
                </a:cubicBezTo>
                <a:cubicBezTo>
                  <a:pt x="2938096" y="2280381"/>
                  <a:pt x="2280381" y="2938096"/>
                  <a:pt x="1469048" y="2938096"/>
                </a:cubicBezTo>
                <a:cubicBezTo>
                  <a:pt x="657715" y="2938096"/>
                  <a:pt x="0" y="2280381"/>
                  <a:pt x="0" y="1469048"/>
                </a:cubicBezTo>
                <a:cubicBezTo>
                  <a:pt x="0" y="657715"/>
                  <a:pt x="657715" y="0"/>
                  <a:pt x="1469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Image here</a:t>
            </a:r>
            <a:endParaRPr lang="en-AU" dirty="0"/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5543550" y="8208864"/>
            <a:ext cx="5286375" cy="61245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2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5543550" y="8949909"/>
            <a:ext cx="5286375" cy="20372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31" hasCustomPrompt="1"/>
          </p:nvPr>
        </p:nvSpPr>
        <p:spPr>
          <a:xfrm>
            <a:off x="2571750" y="8208864"/>
            <a:ext cx="2338021" cy="2338021"/>
          </a:xfrm>
          <a:custGeom>
            <a:avLst/>
            <a:gdLst>
              <a:gd name="connsiteX0" fmla="*/ 1469048 w 2938096"/>
              <a:gd name="connsiteY0" fmla="*/ 0 h 2938096"/>
              <a:gd name="connsiteX1" fmla="*/ 2938096 w 2938096"/>
              <a:gd name="connsiteY1" fmla="*/ 1469048 h 2938096"/>
              <a:gd name="connsiteX2" fmla="*/ 1469048 w 2938096"/>
              <a:gd name="connsiteY2" fmla="*/ 2938096 h 2938096"/>
              <a:gd name="connsiteX3" fmla="*/ 0 w 2938096"/>
              <a:gd name="connsiteY3" fmla="*/ 1469048 h 2938096"/>
              <a:gd name="connsiteX4" fmla="*/ 1469048 w 2938096"/>
              <a:gd name="connsiteY4" fmla="*/ 0 h 29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096" h="2938096">
                <a:moveTo>
                  <a:pt x="1469048" y="0"/>
                </a:moveTo>
                <a:cubicBezTo>
                  <a:pt x="2280381" y="0"/>
                  <a:pt x="2938096" y="657715"/>
                  <a:pt x="2938096" y="1469048"/>
                </a:cubicBezTo>
                <a:cubicBezTo>
                  <a:pt x="2938096" y="2280381"/>
                  <a:pt x="2280381" y="2938096"/>
                  <a:pt x="1469048" y="2938096"/>
                </a:cubicBezTo>
                <a:cubicBezTo>
                  <a:pt x="657715" y="2938096"/>
                  <a:pt x="0" y="2280381"/>
                  <a:pt x="0" y="1469048"/>
                </a:cubicBezTo>
                <a:cubicBezTo>
                  <a:pt x="0" y="657715"/>
                  <a:pt x="657715" y="0"/>
                  <a:pt x="1469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Image here</a:t>
            </a:r>
            <a:endParaRPr lang="en-AU" dirty="0"/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6302554" y="4145279"/>
            <a:ext cx="5286375" cy="61245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6302554" y="4886324"/>
            <a:ext cx="5286375" cy="20372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34" hasCustomPrompt="1"/>
          </p:nvPr>
        </p:nvSpPr>
        <p:spPr>
          <a:xfrm>
            <a:off x="13330754" y="4145279"/>
            <a:ext cx="2338021" cy="2338021"/>
          </a:xfrm>
          <a:custGeom>
            <a:avLst/>
            <a:gdLst>
              <a:gd name="connsiteX0" fmla="*/ 1469048 w 2938096"/>
              <a:gd name="connsiteY0" fmla="*/ 0 h 2938096"/>
              <a:gd name="connsiteX1" fmla="*/ 2938096 w 2938096"/>
              <a:gd name="connsiteY1" fmla="*/ 1469048 h 2938096"/>
              <a:gd name="connsiteX2" fmla="*/ 1469048 w 2938096"/>
              <a:gd name="connsiteY2" fmla="*/ 2938096 h 2938096"/>
              <a:gd name="connsiteX3" fmla="*/ 0 w 2938096"/>
              <a:gd name="connsiteY3" fmla="*/ 1469048 h 2938096"/>
              <a:gd name="connsiteX4" fmla="*/ 1469048 w 2938096"/>
              <a:gd name="connsiteY4" fmla="*/ 0 h 29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096" h="2938096">
                <a:moveTo>
                  <a:pt x="1469048" y="0"/>
                </a:moveTo>
                <a:cubicBezTo>
                  <a:pt x="2280381" y="0"/>
                  <a:pt x="2938096" y="657715"/>
                  <a:pt x="2938096" y="1469048"/>
                </a:cubicBezTo>
                <a:cubicBezTo>
                  <a:pt x="2938096" y="2280381"/>
                  <a:pt x="2280381" y="2938096"/>
                  <a:pt x="1469048" y="2938096"/>
                </a:cubicBezTo>
                <a:cubicBezTo>
                  <a:pt x="657715" y="2938096"/>
                  <a:pt x="0" y="2280381"/>
                  <a:pt x="0" y="1469048"/>
                </a:cubicBezTo>
                <a:cubicBezTo>
                  <a:pt x="0" y="657715"/>
                  <a:pt x="657715" y="0"/>
                  <a:pt x="1469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Image here</a:t>
            </a:r>
            <a:endParaRPr lang="en-AU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6302554" y="8208864"/>
            <a:ext cx="5286375" cy="61245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6302554" y="8949909"/>
            <a:ext cx="5286375" cy="20372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37" hasCustomPrompt="1"/>
          </p:nvPr>
        </p:nvSpPr>
        <p:spPr>
          <a:xfrm>
            <a:off x="13330754" y="8208864"/>
            <a:ext cx="2338021" cy="2338021"/>
          </a:xfrm>
          <a:custGeom>
            <a:avLst/>
            <a:gdLst>
              <a:gd name="connsiteX0" fmla="*/ 1469048 w 2938096"/>
              <a:gd name="connsiteY0" fmla="*/ 0 h 2938096"/>
              <a:gd name="connsiteX1" fmla="*/ 2938096 w 2938096"/>
              <a:gd name="connsiteY1" fmla="*/ 1469048 h 2938096"/>
              <a:gd name="connsiteX2" fmla="*/ 1469048 w 2938096"/>
              <a:gd name="connsiteY2" fmla="*/ 2938096 h 2938096"/>
              <a:gd name="connsiteX3" fmla="*/ 0 w 2938096"/>
              <a:gd name="connsiteY3" fmla="*/ 1469048 h 2938096"/>
              <a:gd name="connsiteX4" fmla="*/ 1469048 w 2938096"/>
              <a:gd name="connsiteY4" fmla="*/ 0 h 29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096" h="2938096">
                <a:moveTo>
                  <a:pt x="1469048" y="0"/>
                </a:moveTo>
                <a:cubicBezTo>
                  <a:pt x="2280381" y="0"/>
                  <a:pt x="2938096" y="657715"/>
                  <a:pt x="2938096" y="1469048"/>
                </a:cubicBezTo>
                <a:cubicBezTo>
                  <a:pt x="2938096" y="2280381"/>
                  <a:pt x="2280381" y="2938096"/>
                  <a:pt x="1469048" y="2938096"/>
                </a:cubicBezTo>
                <a:cubicBezTo>
                  <a:pt x="657715" y="2938096"/>
                  <a:pt x="0" y="2280381"/>
                  <a:pt x="0" y="1469048"/>
                </a:cubicBezTo>
                <a:cubicBezTo>
                  <a:pt x="0" y="657715"/>
                  <a:pt x="657715" y="0"/>
                  <a:pt x="1469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Image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472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44589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4458950" y="0"/>
            <a:ext cx="9918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6858000"/>
            <a:ext cx="9918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9918700" y="6858000"/>
            <a:ext cx="144589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506258" y="3390901"/>
            <a:ext cx="1533114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6000"/>
                </a:schemeClr>
              </a:gs>
              <a:gs pos="39000">
                <a:schemeClr val="accent2">
                  <a:alpha val="76000"/>
                </a:schemeClr>
              </a:gs>
              <a:gs pos="75000">
                <a:schemeClr val="accent3">
                  <a:alpha val="74000"/>
                </a:schemeClr>
              </a:gs>
              <a:gs pos="100000">
                <a:schemeClr val="accent4">
                  <a:alpha val="69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524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164" y="3950261"/>
            <a:ext cx="13818036" cy="105727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81164" y="5007536"/>
            <a:ext cx="13818036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9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6252450" y="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125200" y="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-2050" y="685800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16250400" y="685800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8123150" y="6858000"/>
            <a:ext cx="812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431625" y="5873750"/>
            <a:ext cx="11506200" cy="1968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064375" y="6329362"/>
            <a:ext cx="10248900" cy="105727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7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2188824" y="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12188824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2188824" y="9144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18545175" y="0"/>
            <a:ext cx="5832473" cy="4572000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18545175" y="4572000"/>
            <a:ext cx="5832473" cy="4572000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18545175" y="9144000"/>
            <a:ext cx="5832473" cy="4572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9005097" y="10414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9005097" y="16510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9005097" y="54991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9005097" y="61087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005097" y="101278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9005097" y="107374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0" y="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4572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0" y="9144000"/>
            <a:ext cx="12188825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6356351" y="0"/>
            <a:ext cx="5832473" cy="4572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6356351" y="4572000"/>
            <a:ext cx="5832473" cy="4572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40" hasCustomPrompt="1"/>
          </p:nvPr>
        </p:nvSpPr>
        <p:spPr>
          <a:xfrm>
            <a:off x="6356351" y="9144000"/>
            <a:ext cx="5832473" cy="457200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6816273" y="10414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16273" y="16510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6816273" y="54991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44" hasCustomPrompt="1"/>
          </p:nvPr>
        </p:nvSpPr>
        <p:spPr>
          <a:xfrm>
            <a:off x="6816273" y="61087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45" hasCustomPrompt="1"/>
          </p:nvPr>
        </p:nvSpPr>
        <p:spPr>
          <a:xfrm>
            <a:off x="6816273" y="101278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46" hasCustomPrompt="1"/>
          </p:nvPr>
        </p:nvSpPr>
        <p:spPr>
          <a:xfrm>
            <a:off x="6816273" y="107374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167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0" y="11145"/>
            <a:ext cx="12188825" cy="13704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-1" y="8040913"/>
            <a:ext cx="12188825" cy="567508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12188825" y="1"/>
            <a:ext cx="12188827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2188824" y="8036300"/>
            <a:ext cx="12188827" cy="56797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1675964" y="9174290"/>
            <a:ext cx="8582461" cy="8001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1675964" y="10014857"/>
            <a:ext cx="8582461" cy="188345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1675964" y="8510328"/>
            <a:ext cx="8582461" cy="5135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4" hasCustomPrompt="1"/>
          </p:nvPr>
        </p:nvSpPr>
        <p:spPr>
          <a:xfrm>
            <a:off x="14119225" y="9144811"/>
            <a:ext cx="8582461" cy="8001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5" hasCustomPrompt="1"/>
          </p:nvPr>
        </p:nvSpPr>
        <p:spPr>
          <a:xfrm>
            <a:off x="14119225" y="9985378"/>
            <a:ext cx="8582461" cy="188345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6" hasCustomPrompt="1"/>
          </p:nvPr>
        </p:nvSpPr>
        <p:spPr>
          <a:xfrm>
            <a:off x="14119225" y="8480849"/>
            <a:ext cx="8582461" cy="51353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615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0" y="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12188825" y="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0" y="6858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2188825" y="6858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2634814" y="4572000"/>
            <a:ext cx="9554011" cy="225742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40" hasCustomPrompt="1"/>
          </p:nvPr>
        </p:nvSpPr>
        <p:spPr>
          <a:xfrm>
            <a:off x="12188825" y="4572000"/>
            <a:ext cx="9554011" cy="225742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41" hasCustomPrompt="1"/>
          </p:nvPr>
        </p:nvSpPr>
        <p:spPr>
          <a:xfrm>
            <a:off x="2634814" y="6829426"/>
            <a:ext cx="9554011" cy="2257426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12188825" y="6829426"/>
            <a:ext cx="9554011" cy="2257426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053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865870" cy="8008369"/>
          </a:xfrm>
          <a:custGeom>
            <a:avLst/>
            <a:gdLst>
              <a:gd name="connsiteX0" fmla="*/ 0 w 13865870"/>
              <a:gd name="connsiteY0" fmla="*/ 0 h 8008369"/>
              <a:gd name="connsiteX1" fmla="*/ 12086836 w 13865870"/>
              <a:gd name="connsiteY1" fmla="*/ 0 h 8008369"/>
              <a:gd name="connsiteX2" fmla="*/ 12086836 w 13865870"/>
              <a:gd name="connsiteY2" fmla="*/ 1478892 h 8008369"/>
              <a:gd name="connsiteX3" fmla="*/ 12040568 w 13865870"/>
              <a:gd name="connsiteY3" fmla="*/ 1482747 h 8008369"/>
              <a:gd name="connsiteX4" fmla="*/ 11867698 w 13865870"/>
              <a:gd name="connsiteY4" fmla="*/ 1498001 h 8008369"/>
              <a:gd name="connsiteX5" fmla="*/ 11699914 w 13865870"/>
              <a:gd name="connsiteY5" fmla="*/ 1523423 h 8008369"/>
              <a:gd name="connsiteX6" fmla="*/ 11542296 w 13865870"/>
              <a:gd name="connsiteY6" fmla="*/ 1553929 h 8008369"/>
              <a:gd name="connsiteX7" fmla="*/ 11389764 w 13865870"/>
              <a:gd name="connsiteY7" fmla="*/ 1589520 h 8008369"/>
              <a:gd name="connsiteX8" fmla="*/ 11247401 w 13865870"/>
              <a:gd name="connsiteY8" fmla="*/ 1635279 h 8008369"/>
              <a:gd name="connsiteX9" fmla="*/ 11110122 w 13865870"/>
              <a:gd name="connsiteY9" fmla="*/ 1681039 h 8008369"/>
              <a:gd name="connsiteX10" fmla="*/ 10972843 w 13865870"/>
              <a:gd name="connsiteY10" fmla="*/ 1731883 h 8008369"/>
              <a:gd name="connsiteX11" fmla="*/ 10840648 w 13865870"/>
              <a:gd name="connsiteY11" fmla="*/ 1782727 h 8008369"/>
              <a:gd name="connsiteX12" fmla="*/ 10708454 w 13865870"/>
              <a:gd name="connsiteY12" fmla="*/ 1843740 h 8008369"/>
              <a:gd name="connsiteX13" fmla="*/ 10576259 w 13865870"/>
              <a:gd name="connsiteY13" fmla="*/ 1904753 h 8008369"/>
              <a:gd name="connsiteX14" fmla="*/ 10449149 w 13865870"/>
              <a:gd name="connsiteY14" fmla="*/ 1970850 h 8008369"/>
              <a:gd name="connsiteX15" fmla="*/ 10322039 w 13865870"/>
              <a:gd name="connsiteY15" fmla="*/ 2042032 h 8008369"/>
              <a:gd name="connsiteX16" fmla="*/ 10194929 w 13865870"/>
              <a:gd name="connsiteY16" fmla="*/ 2113214 h 8008369"/>
              <a:gd name="connsiteX17" fmla="*/ 10550837 w 13865870"/>
              <a:gd name="connsiteY17" fmla="*/ 2926719 h 8008369"/>
              <a:gd name="connsiteX18" fmla="*/ 10642357 w 13865870"/>
              <a:gd name="connsiteY18" fmla="*/ 2875875 h 8008369"/>
              <a:gd name="connsiteX19" fmla="*/ 10733876 w 13865870"/>
              <a:gd name="connsiteY19" fmla="*/ 2819946 h 8008369"/>
              <a:gd name="connsiteX20" fmla="*/ 10835564 w 13865870"/>
              <a:gd name="connsiteY20" fmla="*/ 2769102 h 8008369"/>
              <a:gd name="connsiteX21" fmla="*/ 10937252 w 13865870"/>
              <a:gd name="connsiteY21" fmla="*/ 2718258 h 8008369"/>
              <a:gd name="connsiteX22" fmla="*/ 11044025 w 13865870"/>
              <a:gd name="connsiteY22" fmla="*/ 2672498 h 8008369"/>
              <a:gd name="connsiteX23" fmla="*/ 11155882 w 13865870"/>
              <a:gd name="connsiteY23" fmla="*/ 2626739 h 8008369"/>
              <a:gd name="connsiteX24" fmla="*/ 11272823 w 13865870"/>
              <a:gd name="connsiteY24" fmla="*/ 2580979 h 8008369"/>
              <a:gd name="connsiteX25" fmla="*/ 11394849 w 13865870"/>
              <a:gd name="connsiteY25" fmla="*/ 2540304 h 8008369"/>
              <a:gd name="connsiteX26" fmla="*/ 11511790 w 13865870"/>
              <a:gd name="connsiteY26" fmla="*/ 2504713 h 8008369"/>
              <a:gd name="connsiteX27" fmla="*/ 11633816 w 13865870"/>
              <a:gd name="connsiteY27" fmla="*/ 2469122 h 8008369"/>
              <a:gd name="connsiteX28" fmla="*/ 11755842 w 13865870"/>
              <a:gd name="connsiteY28" fmla="*/ 2438616 h 8008369"/>
              <a:gd name="connsiteX29" fmla="*/ 11877868 w 13865870"/>
              <a:gd name="connsiteY29" fmla="*/ 2418278 h 8008369"/>
              <a:gd name="connsiteX30" fmla="*/ 11994808 w 13865870"/>
              <a:gd name="connsiteY30" fmla="*/ 2397940 h 8008369"/>
              <a:gd name="connsiteX31" fmla="*/ 12116834 w 13865870"/>
              <a:gd name="connsiteY31" fmla="*/ 2387772 h 8008369"/>
              <a:gd name="connsiteX32" fmla="*/ 12233776 w 13865870"/>
              <a:gd name="connsiteY32" fmla="*/ 2377603 h 8008369"/>
              <a:gd name="connsiteX33" fmla="*/ 12350718 w 13865870"/>
              <a:gd name="connsiteY33" fmla="*/ 2377603 h 8008369"/>
              <a:gd name="connsiteX34" fmla="*/ 12452406 w 13865870"/>
              <a:gd name="connsiteY34" fmla="*/ 2377603 h 8008369"/>
              <a:gd name="connsiteX35" fmla="*/ 12549008 w 13865870"/>
              <a:gd name="connsiteY35" fmla="*/ 2382687 h 8008369"/>
              <a:gd name="connsiteX36" fmla="*/ 12640528 w 13865870"/>
              <a:gd name="connsiteY36" fmla="*/ 2387772 h 8008369"/>
              <a:gd name="connsiteX37" fmla="*/ 12732048 w 13865870"/>
              <a:gd name="connsiteY37" fmla="*/ 2397940 h 8008369"/>
              <a:gd name="connsiteX38" fmla="*/ 12818482 w 13865870"/>
              <a:gd name="connsiteY38" fmla="*/ 2413194 h 8008369"/>
              <a:gd name="connsiteX39" fmla="*/ 12899832 w 13865870"/>
              <a:gd name="connsiteY39" fmla="*/ 2428447 h 8008369"/>
              <a:gd name="connsiteX40" fmla="*/ 12976098 w 13865870"/>
              <a:gd name="connsiteY40" fmla="*/ 2448785 h 8008369"/>
              <a:gd name="connsiteX41" fmla="*/ 13052366 w 13865870"/>
              <a:gd name="connsiteY41" fmla="*/ 2474207 h 8008369"/>
              <a:gd name="connsiteX42" fmla="*/ 13123546 w 13865870"/>
              <a:gd name="connsiteY42" fmla="*/ 2499629 h 8008369"/>
              <a:gd name="connsiteX43" fmla="*/ 13189644 w 13865870"/>
              <a:gd name="connsiteY43" fmla="*/ 2525051 h 8008369"/>
              <a:gd name="connsiteX44" fmla="*/ 13250656 w 13865870"/>
              <a:gd name="connsiteY44" fmla="*/ 2555557 h 8008369"/>
              <a:gd name="connsiteX45" fmla="*/ 13311670 w 13865870"/>
              <a:gd name="connsiteY45" fmla="*/ 2591148 h 8008369"/>
              <a:gd name="connsiteX46" fmla="*/ 13367598 w 13865870"/>
              <a:gd name="connsiteY46" fmla="*/ 2626739 h 8008369"/>
              <a:gd name="connsiteX47" fmla="*/ 13423526 w 13865870"/>
              <a:gd name="connsiteY47" fmla="*/ 2667414 h 8008369"/>
              <a:gd name="connsiteX48" fmla="*/ 13469286 w 13865870"/>
              <a:gd name="connsiteY48" fmla="*/ 2713174 h 8008369"/>
              <a:gd name="connsiteX49" fmla="*/ 13515046 w 13865870"/>
              <a:gd name="connsiteY49" fmla="*/ 2758933 h 8008369"/>
              <a:gd name="connsiteX50" fmla="*/ 13560806 w 13865870"/>
              <a:gd name="connsiteY50" fmla="*/ 2804693 h 8008369"/>
              <a:gd name="connsiteX51" fmla="*/ 13596396 w 13865870"/>
              <a:gd name="connsiteY51" fmla="*/ 2855537 h 8008369"/>
              <a:gd name="connsiteX52" fmla="*/ 13637072 w 13865870"/>
              <a:gd name="connsiteY52" fmla="*/ 2906381 h 8008369"/>
              <a:gd name="connsiteX53" fmla="*/ 13667578 w 13865870"/>
              <a:gd name="connsiteY53" fmla="*/ 2962309 h 8008369"/>
              <a:gd name="connsiteX54" fmla="*/ 13698084 w 13865870"/>
              <a:gd name="connsiteY54" fmla="*/ 3018238 h 8008369"/>
              <a:gd name="connsiteX55" fmla="*/ 13728590 w 13865870"/>
              <a:gd name="connsiteY55" fmla="*/ 3074166 h 8008369"/>
              <a:gd name="connsiteX56" fmla="*/ 13754014 w 13865870"/>
              <a:gd name="connsiteY56" fmla="*/ 3135179 h 8008369"/>
              <a:gd name="connsiteX57" fmla="*/ 13779434 w 13865870"/>
              <a:gd name="connsiteY57" fmla="*/ 3196192 h 8008369"/>
              <a:gd name="connsiteX58" fmla="*/ 13799772 w 13865870"/>
              <a:gd name="connsiteY58" fmla="*/ 3257205 h 8008369"/>
              <a:gd name="connsiteX59" fmla="*/ 13815026 w 13865870"/>
              <a:gd name="connsiteY59" fmla="*/ 3323302 h 8008369"/>
              <a:gd name="connsiteX60" fmla="*/ 13845532 w 13865870"/>
              <a:gd name="connsiteY60" fmla="*/ 3455497 h 8008369"/>
              <a:gd name="connsiteX61" fmla="*/ 13860786 w 13865870"/>
              <a:gd name="connsiteY61" fmla="*/ 3597860 h 8008369"/>
              <a:gd name="connsiteX62" fmla="*/ 13865870 w 13865870"/>
              <a:gd name="connsiteY62" fmla="*/ 3745308 h 8008369"/>
              <a:gd name="connsiteX63" fmla="*/ 13860786 w 13865870"/>
              <a:gd name="connsiteY63" fmla="*/ 3857165 h 8008369"/>
              <a:gd name="connsiteX64" fmla="*/ 13855702 w 13865870"/>
              <a:gd name="connsiteY64" fmla="*/ 3963937 h 8008369"/>
              <a:gd name="connsiteX65" fmla="*/ 13840448 w 13865870"/>
              <a:gd name="connsiteY65" fmla="*/ 4065625 h 8008369"/>
              <a:gd name="connsiteX66" fmla="*/ 13825194 w 13865870"/>
              <a:gd name="connsiteY66" fmla="*/ 4167314 h 8008369"/>
              <a:gd name="connsiteX67" fmla="*/ 13799772 w 13865870"/>
              <a:gd name="connsiteY67" fmla="*/ 4263917 h 8008369"/>
              <a:gd name="connsiteX68" fmla="*/ 13774350 w 13865870"/>
              <a:gd name="connsiteY68" fmla="*/ 4360521 h 8008369"/>
              <a:gd name="connsiteX69" fmla="*/ 13738760 w 13865870"/>
              <a:gd name="connsiteY69" fmla="*/ 4452040 h 8008369"/>
              <a:gd name="connsiteX70" fmla="*/ 13703168 w 13865870"/>
              <a:gd name="connsiteY70" fmla="*/ 4538475 h 8008369"/>
              <a:gd name="connsiteX71" fmla="*/ 13611650 w 13865870"/>
              <a:gd name="connsiteY71" fmla="*/ 4711345 h 8008369"/>
              <a:gd name="connsiteX72" fmla="*/ 13515046 w 13865870"/>
              <a:gd name="connsiteY72" fmla="*/ 4879130 h 8008369"/>
              <a:gd name="connsiteX73" fmla="*/ 13448104 w 13865870"/>
              <a:gd name="connsiteY73" fmla="*/ 4981138 h 8008369"/>
              <a:gd name="connsiteX74" fmla="*/ 13432834 w 13865870"/>
              <a:gd name="connsiteY74" fmla="*/ 4975735 h 8008369"/>
              <a:gd name="connsiteX75" fmla="*/ 13410825 w 13865870"/>
              <a:gd name="connsiteY75" fmla="*/ 5037944 h 8008369"/>
              <a:gd name="connsiteX76" fmla="*/ 13408274 w 13865870"/>
              <a:gd name="connsiteY76" fmla="*/ 5041831 h 8008369"/>
              <a:gd name="connsiteX77" fmla="*/ 13291332 w 13865870"/>
              <a:gd name="connsiteY77" fmla="*/ 5199448 h 8008369"/>
              <a:gd name="connsiteX78" fmla="*/ 13169306 w 13865870"/>
              <a:gd name="connsiteY78" fmla="*/ 5351980 h 8008369"/>
              <a:gd name="connsiteX79" fmla="*/ 13042196 w 13865870"/>
              <a:gd name="connsiteY79" fmla="*/ 5504512 h 8008369"/>
              <a:gd name="connsiteX80" fmla="*/ 12904918 w 13865870"/>
              <a:gd name="connsiteY80" fmla="*/ 5657045 h 8008369"/>
              <a:gd name="connsiteX81" fmla="*/ 12767638 w 13865870"/>
              <a:gd name="connsiteY81" fmla="*/ 5809577 h 8008369"/>
              <a:gd name="connsiteX82" fmla="*/ 12630360 w 13865870"/>
              <a:gd name="connsiteY82" fmla="*/ 5962109 h 8008369"/>
              <a:gd name="connsiteX83" fmla="*/ 12493080 w 13865870"/>
              <a:gd name="connsiteY83" fmla="*/ 6124810 h 8008369"/>
              <a:gd name="connsiteX84" fmla="*/ 12365970 w 13865870"/>
              <a:gd name="connsiteY84" fmla="*/ 6287511 h 8008369"/>
              <a:gd name="connsiteX85" fmla="*/ 12238860 w 13865870"/>
              <a:gd name="connsiteY85" fmla="*/ 6460380 h 8008369"/>
              <a:gd name="connsiteX86" fmla="*/ 12182932 w 13865870"/>
              <a:gd name="connsiteY86" fmla="*/ 6546816 h 8008369"/>
              <a:gd name="connsiteX87" fmla="*/ 12121918 w 13865870"/>
              <a:gd name="connsiteY87" fmla="*/ 6638335 h 8008369"/>
              <a:gd name="connsiteX88" fmla="*/ 12071074 w 13865870"/>
              <a:gd name="connsiteY88" fmla="*/ 6729854 h 8008369"/>
              <a:gd name="connsiteX89" fmla="*/ 12015146 w 13865870"/>
              <a:gd name="connsiteY89" fmla="*/ 6826458 h 8008369"/>
              <a:gd name="connsiteX90" fmla="*/ 11969386 w 13865870"/>
              <a:gd name="connsiteY90" fmla="*/ 6923062 h 8008369"/>
              <a:gd name="connsiteX91" fmla="*/ 11918542 w 13865870"/>
              <a:gd name="connsiteY91" fmla="*/ 7024750 h 8008369"/>
              <a:gd name="connsiteX92" fmla="*/ 11877868 w 13865870"/>
              <a:gd name="connsiteY92" fmla="*/ 7126438 h 8008369"/>
              <a:gd name="connsiteX93" fmla="*/ 11832108 w 13865870"/>
              <a:gd name="connsiteY93" fmla="*/ 7228126 h 8008369"/>
              <a:gd name="connsiteX94" fmla="*/ 11796516 w 13865870"/>
              <a:gd name="connsiteY94" fmla="*/ 7334898 h 8008369"/>
              <a:gd name="connsiteX95" fmla="*/ 11760926 w 13865870"/>
              <a:gd name="connsiteY95" fmla="*/ 7446756 h 8008369"/>
              <a:gd name="connsiteX96" fmla="*/ 11730420 w 13865870"/>
              <a:gd name="connsiteY96" fmla="*/ 7563696 h 8008369"/>
              <a:gd name="connsiteX97" fmla="*/ 11710082 w 13865870"/>
              <a:gd name="connsiteY97" fmla="*/ 7685722 h 8008369"/>
              <a:gd name="connsiteX98" fmla="*/ 11689744 w 13865870"/>
              <a:gd name="connsiteY98" fmla="*/ 7807748 h 8008369"/>
              <a:gd name="connsiteX99" fmla="*/ 11679576 w 13865870"/>
              <a:gd name="connsiteY99" fmla="*/ 7934858 h 8008369"/>
              <a:gd name="connsiteX100" fmla="*/ 11673921 w 13865870"/>
              <a:gd name="connsiteY100" fmla="*/ 8008369 h 8008369"/>
              <a:gd name="connsiteX101" fmla="*/ 0 w 13865870"/>
              <a:gd name="connsiteY101" fmla="*/ 8008369 h 800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3865870" h="8008369">
                <a:moveTo>
                  <a:pt x="0" y="0"/>
                </a:moveTo>
                <a:lnTo>
                  <a:pt x="12086836" y="0"/>
                </a:lnTo>
                <a:lnTo>
                  <a:pt x="12086836" y="1478892"/>
                </a:lnTo>
                <a:lnTo>
                  <a:pt x="12040568" y="1482747"/>
                </a:lnTo>
                <a:lnTo>
                  <a:pt x="11867698" y="1498001"/>
                </a:lnTo>
                <a:lnTo>
                  <a:pt x="11699914" y="1523423"/>
                </a:lnTo>
                <a:lnTo>
                  <a:pt x="11542296" y="1553929"/>
                </a:lnTo>
                <a:lnTo>
                  <a:pt x="11389764" y="1589520"/>
                </a:lnTo>
                <a:lnTo>
                  <a:pt x="11247401" y="1635279"/>
                </a:lnTo>
                <a:lnTo>
                  <a:pt x="11110122" y="1681039"/>
                </a:lnTo>
                <a:lnTo>
                  <a:pt x="10972843" y="1731883"/>
                </a:lnTo>
                <a:lnTo>
                  <a:pt x="10840648" y="1782727"/>
                </a:lnTo>
                <a:lnTo>
                  <a:pt x="10708454" y="1843740"/>
                </a:lnTo>
                <a:lnTo>
                  <a:pt x="10576259" y="1904753"/>
                </a:lnTo>
                <a:lnTo>
                  <a:pt x="10449149" y="1970850"/>
                </a:lnTo>
                <a:lnTo>
                  <a:pt x="10322039" y="2042032"/>
                </a:lnTo>
                <a:lnTo>
                  <a:pt x="10194929" y="2113214"/>
                </a:lnTo>
                <a:lnTo>
                  <a:pt x="10550837" y="2926719"/>
                </a:lnTo>
                <a:lnTo>
                  <a:pt x="10642357" y="2875875"/>
                </a:lnTo>
                <a:lnTo>
                  <a:pt x="10733876" y="2819946"/>
                </a:lnTo>
                <a:lnTo>
                  <a:pt x="10835564" y="2769102"/>
                </a:lnTo>
                <a:lnTo>
                  <a:pt x="10937252" y="2718258"/>
                </a:lnTo>
                <a:lnTo>
                  <a:pt x="11044025" y="2672498"/>
                </a:lnTo>
                <a:lnTo>
                  <a:pt x="11155882" y="2626739"/>
                </a:lnTo>
                <a:lnTo>
                  <a:pt x="11272823" y="2580979"/>
                </a:lnTo>
                <a:lnTo>
                  <a:pt x="11394849" y="2540304"/>
                </a:lnTo>
                <a:lnTo>
                  <a:pt x="11511790" y="2504713"/>
                </a:lnTo>
                <a:lnTo>
                  <a:pt x="11633816" y="2469122"/>
                </a:lnTo>
                <a:lnTo>
                  <a:pt x="11755842" y="2438616"/>
                </a:lnTo>
                <a:lnTo>
                  <a:pt x="11877868" y="2418278"/>
                </a:lnTo>
                <a:lnTo>
                  <a:pt x="11994808" y="2397940"/>
                </a:lnTo>
                <a:lnTo>
                  <a:pt x="12116834" y="2387772"/>
                </a:lnTo>
                <a:lnTo>
                  <a:pt x="12233776" y="2377603"/>
                </a:lnTo>
                <a:lnTo>
                  <a:pt x="12350718" y="2377603"/>
                </a:lnTo>
                <a:lnTo>
                  <a:pt x="12452406" y="2377603"/>
                </a:lnTo>
                <a:lnTo>
                  <a:pt x="12549008" y="2382687"/>
                </a:lnTo>
                <a:lnTo>
                  <a:pt x="12640528" y="2387772"/>
                </a:lnTo>
                <a:lnTo>
                  <a:pt x="12732048" y="2397940"/>
                </a:lnTo>
                <a:lnTo>
                  <a:pt x="12818482" y="2413194"/>
                </a:lnTo>
                <a:lnTo>
                  <a:pt x="12899832" y="2428447"/>
                </a:lnTo>
                <a:lnTo>
                  <a:pt x="12976098" y="2448785"/>
                </a:lnTo>
                <a:lnTo>
                  <a:pt x="13052366" y="2474207"/>
                </a:lnTo>
                <a:lnTo>
                  <a:pt x="13123546" y="2499629"/>
                </a:lnTo>
                <a:lnTo>
                  <a:pt x="13189644" y="2525051"/>
                </a:lnTo>
                <a:lnTo>
                  <a:pt x="13250656" y="2555557"/>
                </a:lnTo>
                <a:lnTo>
                  <a:pt x="13311670" y="2591148"/>
                </a:lnTo>
                <a:lnTo>
                  <a:pt x="13367598" y="2626739"/>
                </a:lnTo>
                <a:lnTo>
                  <a:pt x="13423526" y="2667414"/>
                </a:lnTo>
                <a:lnTo>
                  <a:pt x="13469286" y="2713174"/>
                </a:lnTo>
                <a:lnTo>
                  <a:pt x="13515046" y="2758933"/>
                </a:lnTo>
                <a:lnTo>
                  <a:pt x="13560806" y="2804693"/>
                </a:lnTo>
                <a:lnTo>
                  <a:pt x="13596396" y="2855537"/>
                </a:lnTo>
                <a:lnTo>
                  <a:pt x="13637072" y="2906381"/>
                </a:lnTo>
                <a:lnTo>
                  <a:pt x="13667578" y="2962309"/>
                </a:lnTo>
                <a:lnTo>
                  <a:pt x="13698084" y="3018238"/>
                </a:lnTo>
                <a:lnTo>
                  <a:pt x="13728590" y="3074166"/>
                </a:lnTo>
                <a:lnTo>
                  <a:pt x="13754014" y="3135179"/>
                </a:lnTo>
                <a:lnTo>
                  <a:pt x="13779434" y="3196192"/>
                </a:lnTo>
                <a:lnTo>
                  <a:pt x="13799772" y="3257205"/>
                </a:lnTo>
                <a:lnTo>
                  <a:pt x="13815026" y="3323302"/>
                </a:lnTo>
                <a:lnTo>
                  <a:pt x="13845532" y="3455497"/>
                </a:lnTo>
                <a:lnTo>
                  <a:pt x="13860786" y="3597860"/>
                </a:lnTo>
                <a:lnTo>
                  <a:pt x="13865870" y="3745308"/>
                </a:lnTo>
                <a:lnTo>
                  <a:pt x="13860786" y="3857165"/>
                </a:lnTo>
                <a:lnTo>
                  <a:pt x="13855702" y="3963937"/>
                </a:lnTo>
                <a:lnTo>
                  <a:pt x="13840448" y="4065625"/>
                </a:lnTo>
                <a:lnTo>
                  <a:pt x="13825194" y="4167314"/>
                </a:lnTo>
                <a:lnTo>
                  <a:pt x="13799772" y="4263917"/>
                </a:lnTo>
                <a:lnTo>
                  <a:pt x="13774350" y="4360521"/>
                </a:lnTo>
                <a:lnTo>
                  <a:pt x="13738760" y="4452040"/>
                </a:lnTo>
                <a:lnTo>
                  <a:pt x="13703168" y="4538475"/>
                </a:lnTo>
                <a:lnTo>
                  <a:pt x="13611650" y="4711345"/>
                </a:lnTo>
                <a:lnTo>
                  <a:pt x="13515046" y="4879130"/>
                </a:lnTo>
                <a:lnTo>
                  <a:pt x="13448104" y="4981138"/>
                </a:lnTo>
                <a:lnTo>
                  <a:pt x="13432834" y="4975735"/>
                </a:lnTo>
                <a:lnTo>
                  <a:pt x="13410825" y="5037944"/>
                </a:lnTo>
                <a:lnTo>
                  <a:pt x="13408274" y="5041831"/>
                </a:lnTo>
                <a:lnTo>
                  <a:pt x="13291332" y="5199448"/>
                </a:lnTo>
                <a:lnTo>
                  <a:pt x="13169306" y="5351980"/>
                </a:lnTo>
                <a:lnTo>
                  <a:pt x="13042196" y="5504512"/>
                </a:lnTo>
                <a:lnTo>
                  <a:pt x="12904918" y="5657045"/>
                </a:lnTo>
                <a:lnTo>
                  <a:pt x="12767638" y="5809577"/>
                </a:lnTo>
                <a:lnTo>
                  <a:pt x="12630360" y="5962109"/>
                </a:lnTo>
                <a:lnTo>
                  <a:pt x="12493080" y="6124810"/>
                </a:lnTo>
                <a:lnTo>
                  <a:pt x="12365970" y="6287511"/>
                </a:lnTo>
                <a:lnTo>
                  <a:pt x="12238860" y="6460380"/>
                </a:lnTo>
                <a:lnTo>
                  <a:pt x="12182932" y="6546816"/>
                </a:lnTo>
                <a:lnTo>
                  <a:pt x="12121918" y="6638335"/>
                </a:lnTo>
                <a:lnTo>
                  <a:pt x="12071074" y="6729854"/>
                </a:lnTo>
                <a:lnTo>
                  <a:pt x="12015146" y="6826458"/>
                </a:lnTo>
                <a:lnTo>
                  <a:pt x="11969386" y="6923062"/>
                </a:lnTo>
                <a:lnTo>
                  <a:pt x="11918542" y="7024750"/>
                </a:lnTo>
                <a:lnTo>
                  <a:pt x="11877868" y="7126438"/>
                </a:lnTo>
                <a:lnTo>
                  <a:pt x="11832108" y="7228126"/>
                </a:lnTo>
                <a:lnTo>
                  <a:pt x="11796516" y="7334898"/>
                </a:lnTo>
                <a:lnTo>
                  <a:pt x="11760926" y="7446756"/>
                </a:lnTo>
                <a:lnTo>
                  <a:pt x="11730420" y="7563696"/>
                </a:lnTo>
                <a:lnTo>
                  <a:pt x="11710082" y="7685722"/>
                </a:lnTo>
                <a:lnTo>
                  <a:pt x="11689744" y="7807748"/>
                </a:lnTo>
                <a:lnTo>
                  <a:pt x="11679576" y="7934858"/>
                </a:lnTo>
                <a:lnTo>
                  <a:pt x="11673921" y="8008369"/>
                </a:lnTo>
                <a:lnTo>
                  <a:pt x="0" y="8008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649282" y="0"/>
            <a:ext cx="12728368" cy="8008367"/>
          </a:xfrm>
          <a:custGeom>
            <a:avLst/>
            <a:gdLst>
              <a:gd name="connsiteX0" fmla="*/ 920 w 12728368"/>
              <a:gd name="connsiteY0" fmla="*/ 8007152 h 8008367"/>
              <a:gd name="connsiteX1" fmla="*/ 824 w 12728368"/>
              <a:gd name="connsiteY1" fmla="*/ 8008367 h 8008367"/>
              <a:gd name="connsiteX2" fmla="*/ 0 w 12728368"/>
              <a:gd name="connsiteY2" fmla="*/ 8008367 h 8008367"/>
              <a:gd name="connsiteX3" fmla="*/ 1389652 w 12728368"/>
              <a:gd name="connsiteY3" fmla="*/ 0 h 8008367"/>
              <a:gd name="connsiteX4" fmla="*/ 12728368 w 12728368"/>
              <a:gd name="connsiteY4" fmla="*/ 0 h 8008367"/>
              <a:gd name="connsiteX5" fmla="*/ 12728368 w 12728368"/>
              <a:gd name="connsiteY5" fmla="*/ 8008367 h 8008367"/>
              <a:gd name="connsiteX6" fmla="*/ 916200 w 12728368"/>
              <a:gd name="connsiteY6" fmla="*/ 8008367 h 8008367"/>
              <a:gd name="connsiteX7" fmla="*/ 921672 w 12728368"/>
              <a:gd name="connsiteY7" fmla="*/ 7975534 h 8008367"/>
              <a:gd name="connsiteX8" fmla="*/ 947092 w 12728368"/>
              <a:gd name="connsiteY8" fmla="*/ 7858592 h 8008367"/>
              <a:gd name="connsiteX9" fmla="*/ 977600 w 12728368"/>
              <a:gd name="connsiteY9" fmla="*/ 7746736 h 8008367"/>
              <a:gd name="connsiteX10" fmla="*/ 1013192 w 12728368"/>
              <a:gd name="connsiteY10" fmla="*/ 7634878 h 8008367"/>
              <a:gd name="connsiteX11" fmla="*/ 1053864 w 12728368"/>
              <a:gd name="connsiteY11" fmla="*/ 7533190 h 8008367"/>
              <a:gd name="connsiteX12" fmla="*/ 1099624 w 12728368"/>
              <a:gd name="connsiteY12" fmla="*/ 7431502 h 8008367"/>
              <a:gd name="connsiteX13" fmla="*/ 1150468 w 12728368"/>
              <a:gd name="connsiteY13" fmla="*/ 7334898 h 8008367"/>
              <a:gd name="connsiteX14" fmla="*/ 1201312 w 12728368"/>
              <a:gd name="connsiteY14" fmla="*/ 7233210 h 8008367"/>
              <a:gd name="connsiteX15" fmla="*/ 1257244 w 12728368"/>
              <a:gd name="connsiteY15" fmla="*/ 7141691 h 8008367"/>
              <a:gd name="connsiteX16" fmla="*/ 1313172 w 12728368"/>
              <a:gd name="connsiteY16" fmla="*/ 7045088 h 8008367"/>
              <a:gd name="connsiteX17" fmla="*/ 1374184 w 12728368"/>
              <a:gd name="connsiteY17" fmla="*/ 6953568 h 8008367"/>
              <a:gd name="connsiteX18" fmla="*/ 1435196 w 12728368"/>
              <a:gd name="connsiteY18" fmla="*/ 6862048 h 8008367"/>
              <a:gd name="connsiteX19" fmla="*/ 1501292 w 12728368"/>
              <a:gd name="connsiteY19" fmla="*/ 6775614 h 8008367"/>
              <a:gd name="connsiteX20" fmla="*/ 1638572 w 12728368"/>
              <a:gd name="connsiteY20" fmla="*/ 6602744 h 8008367"/>
              <a:gd name="connsiteX21" fmla="*/ 1780936 w 12728368"/>
              <a:gd name="connsiteY21" fmla="*/ 6434958 h 8008367"/>
              <a:gd name="connsiteX22" fmla="*/ 1928384 w 12728368"/>
              <a:gd name="connsiteY22" fmla="*/ 6272258 h 8008367"/>
              <a:gd name="connsiteX23" fmla="*/ 2080916 w 12728368"/>
              <a:gd name="connsiteY23" fmla="*/ 6109556 h 8008367"/>
              <a:gd name="connsiteX24" fmla="*/ 2233448 w 12728368"/>
              <a:gd name="connsiteY24" fmla="*/ 5951940 h 8008367"/>
              <a:gd name="connsiteX25" fmla="*/ 2380896 w 12728368"/>
              <a:gd name="connsiteY25" fmla="*/ 5784155 h 8008367"/>
              <a:gd name="connsiteX26" fmla="*/ 2523260 w 12728368"/>
              <a:gd name="connsiteY26" fmla="*/ 5611286 h 8008367"/>
              <a:gd name="connsiteX27" fmla="*/ 2660536 w 12728368"/>
              <a:gd name="connsiteY27" fmla="*/ 5433331 h 8008367"/>
              <a:gd name="connsiteX28" fmla="*/ 2726636 w 12728368"/>
              <a:gd name="connsiteY28" fmla="*/ 5341811 h 8008367"/>
              <a:gd name="connsiteX29" fmla="*/ 2787648 w 12728368"/>
              <a:gd name="connsiteY29" fmla="*/ 5250292 h 8008367"/>
              <a:gd name="connsiteX30" fmla="*/ 2848660 w 12728368"/>
              <a:gd name="connsiteY30" fmla="*/ 5153688 h 8008367"/>
              <a:gd name="connsiteX31" fmla="*/ 2904588 w 12728368"/>
              <a:gd name="connsiteY31" fmla="*/ 5052000 h 8008367"/>
              <a:gd name="connsiteX32" fmla="*/ 2960516 w 12728368"/>
              <a:gd name="connsiteY32" fmla="*/ 4950313 h 8008367"/>
              <a:gd name="connsiteX33" fmla="*/ 3011360 w 12728368"/>
              <a:gd name="connsiteY33" fmla="*/ 4848624 h 8008367"/>
              <a:gd name="connsiteX34" fmla="*/ 3062204 w 12728368"/>
              <a:gd name="connsiteY34" fmla="*/ 4741852 h 8008367"/>
              <a:gd name="connsiteX35" fmla="*/ 3107964 w 12728368"/>
              <a:gd name="connsiteY35" fmla="*/ 4629995 h 8008367"/>
              <a:gd name="connsiteX36" fmla="*/ 3148640 w 12728368"/>
              <a:gd name="connsiteY36" fmla="*/ 4518139 h 8008367"/>
              <a:gd name="connsiteX37" fmla="*/ 3184232 w 12728368"/>
              <a:gd name="connsiteY37" fmla="*/ 4401196 h 8008367"/>
              <a:gd name="connsiteX38" fmla="*/ 3214740 w 12728368"/>
              <a:gd name="connsiteY38" fmla="*/ 4279171 h 8008367"/>
              <a:gd name="connsiteX39" fmla="*/ 3240160 w 12728368"/>
              <a:gd name="connsiteY39" fmla="*/ 4152061 h 8008367"/>
              <a:gd name="connsiteX40" fmla="*/ 3260496 w 12728368"/>
              <a:gd name="connsiteY40" fmla="*/ 4019868 h 8008367"/>
              <a:gd name="connsiteX41" fmla="*/ 3270668 w 12728368"/>
              <a:gd name="connsiteY41" fmla="*/ 3887672 h 8008367"/>
              <a:gd name="connsiteX42" fmla="*/ 3280836 w 12728368"/>
              <a:gd name="connsiteY42" fmla="*/ 3745310 h 8008367"/>
              <a:gd name="connsiteX43" fmla="*/ 3285920 w 12728368"/>
              <a:gd name="connsiteY43" fmla="*/ 3597862 h 8008367"/>
              <a:gd name="connsiteX44" fmla="*/ 3280836 w 12728368"/>
              <a:gd name="connsiteY44" fmla="*/ 3491089 h 8008367"/>
              <a:gd name="connsiteX45" fmla="*/ 3275752 w 12728368"/>
              <a:gd name="connsiteY45" fmla="*/ 3379233 h 8008367"/>
              <a:gd name="connsiteX46" fmla="*/ 3265584 w 12728368"/>
              <a:gd name="connsiteY46" fmla="*/ 3272458 h 8008367"/>
              <a:gd name="connsiteX47" fmla="*/ 3245244 w 12728368"/>
              <a:gd name="connsiteY47" fmla="*/ 3165687 h 8008367"/>
              <a:gd name="connsiteX48" fmla="*/ 3224908 w 12728368"/>
              <a:gd name="connsiteY48" fmla="*/ 3058914 h 8008367"/>
              <a:gd name="connsiteX49" fmla="*/ 3204568 w 12728368"/>
              <a:gd name="connsiteY49" fmla="*/ 2957225 h 8008367"/>
              <a:gd name="connsiteX50" fmla="*/ 3174064 w 12728368"/>
              <a:gd name="connsiteY50" fmla="*/ 2855538 h 8008367"/>
              <a:gd name="connsiteX51" fmla="*/ 3138472 w 12728368"/>
              <a:gd name="connsiteY51" fmla="*/ 2758933 h 8008367"/>
              <a:gd name="connsiteX52" fmla="*/ 3102880 w 12728368"/>
              <a:gd name="connsiteY52" fmla="*/ 2662331 h 8008367"/>
              <a:gd name="connsiteX53" fmla="*/ 3057120 w 12728368"/>
              <a:gd name="connsiteY53" fmla="*/ 2565727 h 8008367"/>
              <a:gd name="connsiteX54" fmla="*/ 3011360 w 12728368"/>
              <a:gd name="connsiteY54" fmla="*/ 2479291 h 8008367"/>
              <a:gd name="connsiteX55" fmla="*/ 2955432 w 12728368"/>
              <a:gd name="connsiteY55" fmla="*/ 2387772 h 8008367"/>
              <a:gd name="connsiteX56" fmla="*/ 2899504 w 12728368"/>
              <a:gd name="connsiteY56" fmla="*/ 2306421 h 8008367"/>
              <a:gd name="connsiteX57" fmla="*/ 2838492 w 12728368"/>
              <a:gd name="connsiteY57" fmla="*/ 2225071 h 8008367"/>
              <a:gd name="connsiteX58" fmla="*/ 2772396 w 12728368"/>
              <a:gd name="connsiteY58" fmla="*/ 2148805 h 8008367"/>
              <a:gd name="connsiteX59" fmla="*/ 2696128 w 12728368"/>
              <a:gd name="connsiteY59" fmla="*/ 2072538 h 8008367"/>
              <a:gd name="connsiteX60" fmla="*/ 2619864 w 12728368"/>
              <a:gd name="connsiteY60" fmla="*/ 2001357 h 8008367"/>
              <a:gd name="connsiteX61" fmla="*/ 2543596 w 12728368"/>
              <a:gd name="connsiteY61" fmla="*/ 1935260 h 8008367"/>
              <a:gd name="connsiteX62" fmla="*/ 2457160 w 12728368"/>
              <a:gd name="connsiteY62" fmla="*/ 1874246 h 8008367"/>
              <a:gd name="connsiteX63" fmla="*/ 2365644 w 12728368"/>
              <a:gd name="connsiteY63" fmla="*/ 1818318 h 8008367"/>
              <a:gd name="connsiteX64" fmla="*/ 2274124 w 12728368"/>
              <a:gd name="connsiteY64" fmla="*/ 1762390 h 8008367"/>
              <a:gd name="connsiteX65" fmla="*/ 2172436 w 12728368"/>
              <a:gd name="connsiteY65" fmla="*/ 1711546 h 8008367"/>
              <a:gd name="connsiteX66" fmla="*/ 2070748 w 12728368"/>
              <a:gd name="connsiteY66" fmla="*/ 1660701 h 8008367"/>
              <a:gd name="connsiteX67" fmla="*/ 1963976 w 12728368"/>
              <a:gd name="connsiteY67" fmla="*/ 1620026 h 8008367"/>
              <a:gd name="connsiteX68" fmla="*/ 1852116 w 12728368"/>
              <a:gd name="connsiteY68" fmla="*/ 1579351 h 8008367"/>
              <a:gd name="connsiteX69" fmla="*/ 1735176 w 12728368"/>
              <a:gd name="connsiteY69" fmla="*/ 1548845 h 8008367"/>
              <a:gd name="connsiteX70" fmla="*/ 1613152 w 12728368"/>
              <a:gd name="connsiteY70" fmla="*/ 1518338 h 8008367"/>
              <a:gd name="connsiteX71" fmla="*/ 1486040 w 12728368"/>
              <a:gd name="connsiteY71" fmla="*/ 1498001 h 8008367"/>
              <a:gd name="connsiteX72" fmla="*/ 1389652 w 12728368"/>
              <a:gd name="connsiteY72" fmla="*/ 1482578 h 800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728368" h="8008367">
                <a:moveTo>
                  <a:pt x="920" y="8007152"/>
                </a:moveTo>
                <a:lnTo>
                  <a:pt x="824" y="8008367"/>
                </a:lnTo>
                <a:lnTo>
                  <a:pt x="0" y="8008367"/>
                </a:lnTo>
                <a:close/>
                <a:moveTo>
                  <a:pt x="1389652" y="0"/>
                </a:moveTo>
                <a:lnTo>
                  <a:pt x="12728368" y="0"/>
                </a:lnTo>
                <a:lnTo>
                  <a:pt x="12728368" y="8008367"/>
                </a:lnTo>
                <a:lnTo>
                  <a:pt x="916200" y="8008367"/>
                </a:lnTo>
                <a:lnTo>
                  <a:pt x="921672" y="7975534"/>
                </a:lnTo>
                <a:lnTo>
                  <a:pt x="947092" y="7858592"/>
                </a:lnTo>
                <a:lnTo>
                  <a:pt x="977600" y="7746736"/>
                </a:lnTo>
                <a:lnTo>
                  <a:pt x="1013192" y="7634878"/>
                </a:lnTo>
                <a:lnTo>
                  <a:pt x="1053864" y="7533190"/>
                </a:lnTo>
                <a:lnTo>
                  <a:pt x="1099624" y="7431502"/>
                </a:lnTo>
                <a:lnTo>
                  <a:pt x="1150468" y="7334898"/>
                </a:lnTo>
                <a:lnTo>
                  <a:pt x="1201312" y="7233210"/>
                </a:lnTo>
                <a:lnTo>
                  <a:pt x="1257244" y="7141691"/>
                </a:lnTo>
                <a:lnTo>
                  <a:pt x="1313172" y="7045088"/>
                </a:lnTo>
                <a:lnTo>
                  <a:pt x="1374184" y="6953568"/>
                </a:lnTo>
                <a:lnTo>
                  <a:pt x="1435196" y="6862048"/>
                </a:lnTo>
                <a:lnTo>
                  <a:pt x="1501292" y="6775614"/>
                </a:lnTo>
                <a:lnTo>
                  <a:pt x="1638572" y="6602744"/>
                </a:lnTo>
                <a:lnTo>
                  <a:pt x="1780936" y="6434958"/>
                </a:lnTo>
                <a:lnTo>
                  <a:pt x="1928384" y="6272258"/>
                </a:lnTo>
                <a:lnTo>
                  <a:pt x="2080916" y="6109556"/>
                </a:lnTo>
                <a:lnTo>
                  <a:pt x="2233448" y="5951940"/>
                </a:lnTo>
                <a:lnTo>
                  <a:pt x="2380896" y="5784155"/>
                </a:lnTo>
                <a:lnTo>
                  <a:pt x="2523260" y="5611286"/>
                </a:lnTo>
                <a:lnTo>
                  <a:pt x="2660536" y="5433331"/>
                </a:lnTo>
                <a:lnTo>
                  <a:pt x="2726636" y="5341811"/>
                </a:lnTo>
                <a:lnTo>
                  <a:pt x="2787648" y="5250292"/>
                </a:lnTo>
                <a:lnTo>
                  <a:pt x="2848660" y="5153688"/>
                </a:lnTo>
                <a:lnTo>
                  <a:pt x="2904588" y="5052000"/>
                </a:lnTo>
                <a:lnTo>
                  <a:pt x="2960516" y="4950313"/>
                </a:lnTo>
                <a:lnTo>
                  <a:pt x="3011360" y="4848624"/>
                </a:lnTo>
                <a:lnTo>
                  <a:pt x="3062204" y="4741852"/>
                </a:lnTo>
                <a:lnTo>
                  <a:pt x="3107964" y="4629995"/>
                </a:lnTo>
                <a:lnTo>
                  <a:pt x="3148640" y="4518139"/>
                </a:lnTo>
                <a:lnTo>
                  <a:pt x="3184232" y="4401196"/>
                </a:lnTo>
                <a:lnTo>
                  <a:pt x="3214740" y="4279171"/>
                </a:lnTo>
                <a:lnTo>
                  <a:pt x="3240160" y="4152061"/>
                </a:lnTo>
                <a:lnTo>
                  <a:pt x="3260496" y="4019868"/>
                </a:lnTo>
                <a:lnTo>
                  <a:pt x="3270668" y="3887672"/>
                </a:lnTo>
                <a:lnTo>
                  <a:pt x="3280836" y="3745310"/>
                </a:lnTo>
                <a:lnTo>
                  <a:pt x="3285920" y="3597862"/>
                </a:lnTo>
                <a:lnTo>
                  <a:pt x="3280836" y="3491089"/>
                </a:lnTo>
                <a:lnTo>
                  <a:pt x="3275752" y="3379233"/>
                </a:lnTo>
                <a:lnTo>
                  <a:pt x="3265584" y="3272458"/>
                </a:lnTo>
                <a:lnTo>
                  <a:pt x="3245244" y="3165687"/>
                </a:lnTo>
                <a:lnTo>
                  <a:pt x="3224908" y="3058914"/>
                </a:lnTo>
                <a:lnTo>
                  <a:pt x="3204568" y="2957225"/>
                </a:lnTo>
                <a:lnTo>
                  <a:pt x="3174064" y="2855538"/>
                </a:lnTo>
                <a:lnTo>
                  <a:pt x="3138472" y="2758933"/>
                </a:lnTo>
                <a:lnTo>
                  <a:pt x="3102880" y="2662331"/>
                </a:lnTo>
                <a:lnTo>
                  <a:pt x="3057120" y="2565727"/>
                </a:lnTo>
                <a:lnTo>
                  <a:pt x="3011360" y="2479291"/>
                </a:lnTo>
                <a:lnTo>
                  <a:pt x="2955432" y="2387772"/>
                </a:lnTo>
                <a:lnTo>
                  <a:pt x="2899504" y="2306421"/>
                </a:lnTo>
                <a:lnTo>
                  <a:pt x="2838492" y="2225071"/>
                </a:lnTo>
                <a:lnTo>
                  <a:pt x="2772396" y="2148805"/>
                </a:lnTo>
                <a:lnTo>
                  <a:pt x="2696128" y="2072538"/>
                </a:lnTo>
                <a:lnTo>
                  <a:pt x="2619864" y="2001357"/>
                </a:lnTo>
                <a:lnTo>
                  <a:pt x="2543596" y="1935260"/>
                </a:lnTo>
                <a:lnTo>
                  <a:pt x="2457160" y="1874246"/>
                </a:lnTo>
                <a:lnTo>
                  <a:pt x="2365644" y="1818318"/>
                </a:lnTo>
                <a:lnTo>
                  <a:pt x="2274124" y="1762390"/>
                </a:lnTo>
                <a:lnTo>
                  <a:pt x="2172436" y="1711546"/>
                </a:lnTo>
                <a:lnTo>
                  <a:pt x="2070748" y="1660701"/>
                </a:lnTo>
                <a:lnTo>
                  <a:pt x="1963976" y="1620026"/>
                </a:lnTo>
                <a:lnTo>
                  <a:pt x="1852116" y="1579351"/>
                </a:lnTo>
                <a:lnTo>
                  <a:pt x="1735176" y="1548845"/>
                </a:lnTo>
                <a:lnTo>
                  <a:pt x="1613152" y="1518338"/>
                </a:lnTo>
                <a:lnTo>
                  <a:pt x="1486040" y="1498001"/>
                </a:lnTo>
                <a:lnTo>
                  <a:pt x="1389652" y="14825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8977930"/>
            <a:ext cx="11649282" cy="4737847"/>
          </a:xfrm>
          <a:custGeom>
            <a:avLst/>
            <a:gdLst>
              <a:gd name="connsiteX0" fmla="*/ 0 w 11649282"/>
              <a:gd name="connsiteY0" fmla="*/ 0 h 4806427"/>
              <a:gd name="connsiteX1" fmla="*/ 11649282 w 11649282"/>
              <a:gd name="connsiteY1" fmla="*/ 0 h 4806427"/>
              <a:gd name="connsiteX2" fmla="*/ 11649282 w 11649282"/>
              <a:gd name="connsiteY2" fmla="*/ 4806427 h 4806427"/>
              <a:gd name="connsiteX3" fmla="*/ 0 w 11649282"/>
              <a:gd name="connsiteY3" fmla="*/ 4806427 h 480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9282" h="4806427">
                <a:moveTo>
                  <a:pt x="0" y="0"/>
                </a:moveTo>
                <a:lnTo>
                  <a:pt x="11649282" y="0"/>
                </a:lnTo>
                <a:lnTo>
                  <a:pt x="11649282" y="4806427"/>
                </a:lnTo>
                <a:lnTo>
                  <a:pt x="0" y="48064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2592050" y="8978152"/>
            <a:ext cx="11785600" cy="4737848"/>
          </a:xfrm>
          <a:custGeom>
            <a:avLst/>
            <a:gdLst>
              <a:gd name="connsiteX0" fmla="*/ 0 w 11785600"/>
              <a:gd name="connsiteY0" fmla="*/ 0 h 4806428"/>
              <a:gd name="connsiteX1" fmla="*/ 11785600 w 11785600"/>
              <a:gd name="connsiteY1" fmla="*/ 0 h 4806428"/>
              <a:gd name="connsiteX2" fmla="*/ 11785600 w 11785600"/>
              <a:gd name="connsiteY2" fmla="*/ 4806428 h 4806428"/>
              <a:gd name="connsiteX3" fmla="*/ 0 w 11785600"/>
              <a:gd name="connsiteY3" fmla="*/ 4806428 h 480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5600" h="4806428">
                <a:moveTo>
                  <a:pt x="0" y="0"/>
                </a:moveTo>
                <a:lnTo>
                  <a:pt x="11785600" y="0"/>
                </a:lnTo>
                <a:lnTo>
                  <a:pt x="11785600" y="4806428"/>
                </a:lnTo>
                <a:lnTo>
                  <a:pt x="0" y="4806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48797" y="7922742"/>
            <a:ext cx="21080055" cy="12315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675963" y="9154268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5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2188824" y="0"/>
            <a:ext cx="6356351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12188824" y="4572000"/>
            <a:ext cx="635635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2188825" y="9144000"/>
            <a:ext cx="635635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18545175" y="0"/>
            <a:ext cx="5832473" cy="4572000"/>
          </a:xfrm>
          <a:prstGeom prst="rect">
            <a:avLst/>
          </a:prstGeom>
          <a:solidFill>
            <a:schemeClr val="accent4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18545175" y="4572000"/>
            <a:ext cx="5832473" cy="4572000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18545175" y="9144000"/>
            <a:ext cx="5832473" cy="4572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9005097" y="10414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19005097" y="16510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9005097" y="54991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19005097" y="61087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005097" y="10127800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9005097" y="10737401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5832472" y="0"/>
            <a:ext cx="6356353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5832471" y="4572000"/>
            <a:ext cx="63563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5832471" y="9144000"/>
            <a:ext cx="63563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-1" y="31301"/>
            <a:ext cx="5832473" cy="4572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-1" y="4603301"/>
            <a:ext cx="5832473" cy="4572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40" hasCustomPrompt="1"/>
          </p:nvPr>
        </p:nvSpPr>
        <p:spPr>
          <a:xfrm>
            <a:off x="-1" y="9175301"/>
            <a:ext cx="5832473" cy="457200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459921" y="1072701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459921" y="1682302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459921" y="5530401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44" hasCustomPrompt="1"/>
          </p:nvPr>
        </p:nvSpPr>
        <p:spPr>
          <a:xfrm>
            <a:off x="459921" y="6140002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45" hasCustomPrompt="1"/>
          </p:nvPr>
        </p:nvSpPr>
        <p:spPr>
          <a:xfrm>
            <a:off x="459921" y="10159101"/>
            <a:ext cx="4783817" cy="4159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46" hasCustomPrompt="1"/>
          </p:nvPr>
        </p:nvSpPr>
        <p:spPr>
          <a:xfrm>
            <a:off x="459921" y="10768702"/>
            <a:ext cx="4783817" cy="207916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641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973605"/>
            <a:ext cx="12188825" cy="5520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-792440" y="7220229"/>
            <a:ext cx="7953375" cy="1704882"/>
          </a:xfrm>
          <a:custGeom>
            <a:avLst/>
            <a:gdLst>
              <a:gd name="connsiteX0" fmla="*/ 852441 w 7953375"/>
              <a:gd name="connsiteY0" fmla="*/ 0 h 1704882"/>
              <a:gd name="connsiteX1" fmla="*/ 7100934 w 7953375"/>
              <a:gd name="connsiteY1" fmla="*/ 0 h 1704882"/>
              <a:gd name="connsiteX2" fmla="*/ 7953375 w 7953375"/>
              <a:gd name="connsiteY2" fmla="*/ 852441 h 1704882"/>
              <a:gd name="connsiteX3" fmla="*/ 7100934 w 7953375"/>
              <a:gd name="connsiteY3" fmla="*/ 1704882 h 1704882"/>
              <a:gd name="connsiteX4" fmla="*/ 852441 w 7953375"/>
              <a:gd name="connsiteY4" fmla="*/ 1704882 h 1704882"/>
              <a:gd name="connsiteX5" fmla="*/ 0 w 7953375"/>
              <a:gd name="connsiteY5" fmla="*/ 852441 h 1704882"/>
              <a:gd name="connsiteX6" fmla="*/ 852441 w 7953375"/>
              <a:gd name="connsiteY6" fmla="*/ 0 h 17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3375" h="1704882">
                <a:moveTo>
                  <a:pt x="852441" y="0"/>
                </a:moveTo>
                <a:lnTo>
                  <a:pt x="7100934" y="0"/>
                </a:lnTo>
                <a:cubicBezTo>
                  <a:pt x="7571724" y="0"/>
                  <a:pt x="7953375" y="381651"/>
                  <a:pt x="7953375" y="852441"/>
                </a:cubicBezTo>
                <a:cubicBezTo>
                  <a:pt x="7953375" y="1323231"/>
                  <a:pt x="7571724" y="1704882"/>
                  <a:pt x="7100934" y="1704882"/>
                </a:cubicBezTo>
                <a:lnTo>
                  <a:pt x="852441" y="1704882"/>
                </a:lnTo>
                <a:cubicBezTo>
                  <a:pt x="381651" y="1704882"/>
                  <a:pt x="0" y="1323231"/>
                  <a:pt x="0" y="852441"/>
                </a:cubicBezTo>
                <a:cubicBezTo>
                  <a:pt x="0" y="381651"/>
                  <a:pt x="381651" y="0"/>
                  <a:pt x="8524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8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779185" y="7543240"/>
            <a:ext cx="5657849" cy="1087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13559678" y="3973605"/>
            <a:ext cx="7928722" cy="5508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13559678" y="4653057"/>
            <a:ext cx="7928722" cy="42807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8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1675963" y="10220323"/>
            <a:ext cx="10512861" cy="162989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5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157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6795752" y="3993777"/>
            <a:ext cx="7591424" cy="38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9525" y="3993778"/>
            <a:ext cx="7572374" cy="3856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47003" y="3993778"/>
            <a:ext cx="12083644" cy="3856037"/>
          </a:xfrm>
          <a:custGeom>
            <a:avLst/>
            <a:gdLst>
              <a:gd name="connsiteX0" fmla="*/ 1448686 w 12083644"/>
              <a:gd name="connsiteY0" fmla="*/ 0 h 3856037"/>
              <a:gd name="connsiteX1" fmla="*/ 10626522 w 12083644"/>
              <a:gd name="connsiteY1" fmla="*/ 0 h 3856037"/>
              <a:gd name="connsiteX2" fmla="*/ 10626522 w 12083644"/>
              <a:gd name="connsiteY2" fmla="*/ 1665492 h 3856037"/>
              <a:gd name="connsiteX3" fmla="*/ 10627801 w 12083644"/>
              <a:gd name="connsiteY3" fmla="*/ 1664283 h 3856037"/>
              <a:gd name="connsiteX4" fmla="*/ 10636159 w 12083644"/>
              <a:gd name="connsiteY4" fmla="*/ 1656585 h 3856037"/>
              <a:gd name="connsiteX5" fmla="*/ 10644518 w 12083644"/>
              <a:gd name="connsiteY5" fmla="*/ 1648776 h 3856037"/>
              <a:gd name="connsiteX6" fmla="*/ 10653316 w 12083644"/>
              <a:gd name="connsiteY6" fmla="*/ 1640967 h 3856037"/>
              <a:gd name="connsiteX7" fmla="*/ 10662226 w 12083644"/>
              <a:gd name="connsiteY7" fmla="*/ 1633268 h 3856037"/>
              <a:gd name="connsiteX8" fmla="*/ 10671464 w 12083644"/>
              <a:gd name="connsiteY8" fmla="*/ 1625679 h 3856037"/>
              <a:gd name="connsiteX9" fmla="*/ 10680812 w 12083644"/>
              <a:gd name="connsiteY9" fmla="*/ 1617981 h 3856037"/>
              <a:gd name="connsiteX10" fmla="*/ 10690490 w 12083644"/>
              <a:gd name="connsiteY10" fmla="*/ 1610392 h 3856037"/>
              <a:gd name="connsiteX11" fmla="*/ 10700280 w 12083644"/>
              <a:gd name="connsiteY11" fmla="*/ 1603023 h 3856037"/>
              <a:gd name="connsiteX12" fmla="*/ 10710288 w 12083644"/>
              <a:gd name="connsiteY12" fmla="*/ 1595654 h 3856037"/>
              <a:gd name="connsiteX13" fmla="*/ 10720516 w 12083644"/>
              <a:gd name="connsiteY13" fmla="*/ 1588285 h 3856037"/>
              <a:gd name="connsiteX14" fmla="*/ 10731074 w 12083644"/>
              <a:gd name="connsiteY14" fmla="*/ 1581246 h 3856037"/>
              <a:gd name="connsiteX15" fmla="*/ 10741742 w 12083644"/>
              <a:gd name="connsiteY15" fmla="*/ 1574207 h 3856037"/>
              <a:gd name="connsiteX16" fmla="*/ 10752522 w 12083644"/>
              <a:gd name="connsiteY16" fmla="*/ 1567498 h 3856037"/>
              <a:gd name="connsiteX17" fmla="*/ 10763520 w 12083644"/>
              <a:gd name="connsiteY17" fmla="*/ 1561009 h 3856037"/>
              <a:gd name="connsiteX18" fmla="*/ 10774848 w 12083644"/>
              <a:gd name="connsiteY18" fmla="*/ 1554411 h 3856037"/>
              <a:gd name="connsiteX19" fmla="*/ 10786286 w 12083644"/>
              <a:gd name="connsiteY19" fmla="*/ 1548361 h 3856037"/>
              <a:gd name="connsiteX20" fmla="*/ 10797834 w 12083644"/>
              <a:gd name="connsiteY20" fmla="*/ 1542422 h 3856037"/>
              <a:gd name="connsiteX21" fmla="*/ 10809712 w 12083644"/>
              <a:gd name="connsiteY21" fmla="*/ 1536703 h 3856037"/>
              <a:gd name="connsiteX22" fmla="*/ 10821810 w 12083644"/>
              <a:gd name="connsiteY22" fmla="*/ 1531204 h 3856037"/>
              <a:gd name="connsiteX23" fmla="*/ 10833798 w 12083644"/>
              <a:gd name="connsiteY23" fmla="*/ 1526035 h 3856037"/>
              <a:gd name="connsiteX24" fmla="*/ 10846226 w 12083644"/>
              <a:gd name="connsiteY24" fmla="*/ 1521196 h 3856037"/>
              <a:gd name="connsiteX25" fmla="*/ 10858764 w 12083644"/>
              <a:gd name="connsiteY25" fmla="*/ 1516686 h 3856037"/>
              <a:gd name="connsiteX26" fmla="*/ 10871412 w 12083644"/>
              <a:gd name="connsiteY26" fmla="*/ 1512397 h 3856037"/>
              <a:gd name="connsiteX27" fmla="*/ 10884280 w 12083644"/>
              <a:gd name="connsiteY27" fmla="*/ 1508548 h 3856037"/>
              <a:gd name="connsiteX28" fmla="*/ 10897368 w 12083644"/>
              <a:gd name="connsiteY28" fmla="*/ 1505028 h 3856037"/>
              <a:gd name="connsiteX29" fmla="*/ 10910456 w 12083644"/>
              <a:gd name="connsiteY29" fmla="*/ 1501949 h 3856037"/>
              <a:gd name="connsiteX30" fmla="*/ 10923874 w 12083644"/>
              <a:gd name="connsiteY30" fmla="*/ 1499309 h 3856037"/>
              <a:gd name="connsiteX31" fmla="*/ 10937402 w 12083644"/>
              <a:gd name="connsiteY31" fmla="*/ 1496890 h 3856037"/>
              <a:gd name="connsiteX32" fmla="*/ 10951040 w 12083644"/>
              <a:gd name="connsiteY32" fmla="*/ 1495020 h 3856037"/>
              <a:gd name="connsiteX33" fmla="*/ 10964678 w 12083644"/>
              <a:gd name="connsiteY33" fmla="*/ 1493590 h 3856037"/>
              <a:gd name="connsiteX34" fmla="*/ 10978646 w 12083644"/>
              <a:gd name="connsiteY34" fmla="*/ 1492600 h 3856037"/>
              <a:gd name="connsiteX35" fmla="*/ 10985794 w 12083644"/>
              <a:gd name="connsiteY35" fmla="*/ 1492380 h 3856037"/>
              <a:gd name="connsiteX36" fmla="*/ 10992724 w 12083644"/>
              <a:gd name="connsiteY36" fmla="*/ 1492160 h 3856037"/>
              <a:gd name="connsiteX37" fmla="*/ 10999872 w 12083644"/>
              <a:gd name="connsiteY37" fmla="*/ 1492160 h 3856037"/>
              <a:gd name="connsiteX38" fmla="*/ 11007022 w 12083644"/>
              <a:gd name="connsiteY38" fmla="*/ 1492160 h 3856037"/>
              <a:gd name="connsiteX39" fmla="*/ 11014170 w 12083644"/>
              <a:gd name="connsiteY39" fmla="*/ 1492380 h 3856037"/>
              <a:gd name="connsiteX40" fmla="*/ 11021320 w 12083644"/>
              <a:gd name="connsiteY40" fmla="*/ 1492820 h 3856037"/>
              <a:gd name="connsiteX41" fmla="*/ 11028468 w 12083644"/>
              <a:gd name="connsiteY41" fmla="*/ 1493150 h 3856037"/>
              <a:gd name="connsiteX42" fmla="*/ 11035838 w 12083644"/>
              <a:gd name="connsiteY42" fmla="*/ 1493810 h 3856037"/>
              <a:gd name="connsiteX43" fmla="*/ 11040236 w 12083644"/>
              <a:gd name="connsiteY43" fmla="*/ 1494580 h 3856037"/>
              <a:gd name="connsiteX44" fmla="*/ 11053104 w 12083644"/>
              <a:gd name="connsiteY44" fmla="*/ 1497439 h 3856037"/>
              <a:gd name="connsiteX45" fmla="*/ 11073782 w 12083644"/>
              <a:gd name="connsiteY45" fmla="*/ 1501949 h 3856037"/>
              <a:gd name="connsiteX46" fmla="*/ 11086870 w 12083644"/>
              <a:gd name="connsiteY46" fmla="*/ 1505248 h 3856037"/>
              <a:gd name="connsiteX47" fmla="*/ 11101496 w 12083644"/>
              <a:gd name="connsiteY47" fmla="*/ 1508658 h 3856037"/>
              <a:gd name="connsiteX48" fmla="*/ 11117884 w 12083644"/>
              <a:gd name="connsiteY48" fmla="*/ 1512947 h 3856037"/>
              <a:gd name="connsiteX49" fmla="*/ 11135702 w 12083644"/>
              <a:gd name="connsiteY49" fmla="*/ 1517676 h 3856037"/>
              <a:gd name="connsiteX50" fmla="*/ 11155058 w 12083644"/>
              <a:gd name="connsiteY50" fmla="*/ 1522955 h 3856037"/>
              <a:gd name="connsiteX51" fmla="*/ 11175736 w 12083644"/>
              <a:gd name="connsiteY51" fmla="*/ 1528895 h 3856037"/>
              <a:gd name="connsiteX52" fmla="*/ 11197512 w 12083644"/>
              <a:gd name="connsiteY52" fmla="*/ 1535493 h 3856037"/>
              <a:gd name="connsiteX53" fmla="*/ 11220828 w 12083644"/>
              <a:gd name="connsiteY53" fmla="*/ 1542642 h 3856037"/>
              <a:gd name="connsiteX54" fmla="*/ 11244914 w 12083644"/>
              <a:gd name="connsiteY54" fmla="*/ 1550341 h 3856037"/>
              <a:gd name="connsiteX55" fmla="*/ 11270210 w 12083644"/>
              <a:gd name="connsiteY55" fmla="*/ 1558700 h 3856037"/>
              <a:gd name="connsiteX56" fmla="*/ 11295396 w 12083644"/>
              <a:gd name="connsiteY56" fmla="*/ 1567059 h 3856037"/>
              <a:gd name="connsiteX57" fmla="*/ 11319044 w 12083644"/>
              <a:gd name="connsiteY57" fmla="*/ 1574647 h 3856037"/>
              <a:gd name="connsiteX58" fmla="*/ 11341480 w 12083644"/>
              <a:gd name="connsiteY58" fmla="*/ 1581576 h 3856037"/>
              <a:gd name="connsiteX59" fmla="*/ 11362926 w 12083644"/>
              <a:gd name="connsiteY59" fmla="*/ 1587735 h 3856037"/>
              <a:gd name="connsiteX60" fmla="*/ 11383164 w 12083644"/>
              <a:gd name="connsiteY60" fmla="*/ 1593014 h 3856037"/>
              <a:gd name="connsiteX61" fmla="*/ 11392952 w 12083644"/>
              <a:gd name="connsiteY61" fmla="*/ 1595434 h 3856037"/>
              <a:gd name="connsiteX62" fmla="*/ 11402520 w 12083644"/>
              <a:gd name="connsiteY62" fmla="*/ 1597524 h 3856037"/>
              <a:gd name="connsiteX63" fmla="*/ 11411758 w 12083644"/>
              <a:gd name="connsiteY63" fmla="*/ 1599613 h 3856037"/>
              <a:gd name="connsiteX64" fmla="*/ 11420778 w 12083644"/>
              <a:gd name="connsiteY64" fmla="*/ 1601373 h 3856037"/>
              <a:gd name="connsiteX65" fmla="*/ 11429576 w 12083644"/>
              <a:gd name="connsiteY65" fmla="*/ 1603023 h 3856037"/>
              <a:gd name="connsiteX66" fmla="*/ 11438154 w 12083644"/>
              <a:gd name="connsiteY66" fmla="*/ 1604233 h 3856037"/>
              <a:gd name="connsiteX67" fmla="*/ 11446514 w 12083644"/>
              <a:gd name="connsiteY67" fmla="*/ 1605443 h 3856037"/>
              <a:gd name="connsiteX68" fmla="*/ 11454652 w 12083644"/>
              <a:gd name="connsiteY68" fmla="*/ 1606542 h 3856037"/>
              <a:gd name="connsiteX69" fmla="*/ 11462570 w 12083644"/>
              <a:gd name="connsiteY69" fmla="*/ 1607312 h 3856037"/>
              <a:gd name="connsiteX70" fmla="*/ 11470600 w 12083644"/>
              <a:gd name="connsiteY70" fmla="*/ 1607752 h 3856037"/>
              <a:gd name="connsiteX71" fmla="*/ 11478078 w 12083644"/>
              <a:gd name="connsiteY71" fmla="*/ 1608192 h 3856037"/>
              <a:gd name="connsiteX72" fmla="*/ 11485668 w 12083644"/>
              <a:gd name="connsiteY72" fmla="*/ 1608302 h 3856037"/>
              <a:gd name="connsiteX73" fmla="*/ 11492816 w 12083644"/>
              <a:gd name="connsiteY73" fmla="*/ 1608192 h 3856037"/>
              <a:gd name="connsiteX74" fmla="*/ 11499964 w 12083644"/>
              <a:gd name="connsiteY74" fmla="*/ 1607972 h 3856037"/>
              <a:gd name="connsiteX75" fmla="*/ 11507114 w 12083644"/>
              <a:gd name="connsiteY75" fmla="*/ 1607312 h 3856037"/>
              <a:gd name="connsiteX76" fmla="*/ 11514042 w 12083644"/>
              <a:gd name="connsiteY76" fmla="*/ 1606762 h 3856037"/>
              <a:gd name="connsiteX77" fmla="*/ 11520862 w 12083644"/>
              <a:gd name="connsiteY77" fmla="*/ 1605663 h 3856037"/>
              <a:gd name="connsiteX78" fmla="*/ 11527350 w 12083644"/>
              <a:gd name="connsiteY78" fmla="*/ 1604453 h 3856037"/>
              <a:gd name="connsiteX79" fmla="*/ 11533840 w 12083644"/>
              <a:gd name="connsiteY79" fmla="*/ 1603023 h 3856037"/>
              <a:gd name="connsiteX80" fmla="*/ 11540438 w 12083644"/>
              <a:gd name="connsiteY80" fmla="*/ 1601593 h 3856037"/>
              <a:gd name="connsiteX81" fmla="*/ 11546708 w 12083644"/>
              <a:gd name="connsiteY81" fmla="*/ 1599723 h 3856037"/>
              <a:gd name="connsiteX82" fmla="*/ 11552866 w 12083644"/>
              <a:gd name="connsiteY82" fmla="*/ 1597524 h 3856037"/>
              <a:gd name="connsiteX83" fmla="*/ 11559246 w 12083644"/>
              <a:gd name="connsiteY83" fmla="*/ 1595434 h 3856037"/>
              <a:gd name="connsiteX84" fmla="*/ 11565514 w 12083644"/>
              <a:gd name="connsiteY84" fmla="*/ 1593674 h 3856037"/>
              <a:gd name="connsiteX85" fmla="*/ 11571894 w 12083644"/>
              <a:gd name="connsiteY85" fmla="*/ 1592025 h 3856037"/>
              <a:gd name="connsiteX86" fmla="*/ 11578162 w 12083644"/>
              <a:gd name="connsiteY86" fmla="*/ 1590595 h 3856037"/>
              <a:gd name="connsiteX87" fmla="*/ 11584542 w 12083644"/>
              <a:gd name="connsiteY87" fmla="*/ 1589385 h 3856037"/>
              <a:gd name="connsiteX88" fmla="*/ 11590810 w 12083644"/>
              <a:gd name="connsiteY88" fmla="*/ 1588285 h 3856037"/>
              <a:gd name="connsiteX89" fmla="*/ 11596970 w 12083644"/>
              <a:gd name="connsiteY89" fmla="*/ 1587515 h 3856037"/>
              <a:gd name="connsiteX90" fmla="*/ 11602908 w 12083644"/>
              <a:gd name="connsiteY90" fmla="*/ 1587075 h 3856037"/>
              <a:gd name="connsiteX91" fmla="*/ 11608628 w 12083644"/>
              <a:gd name="connsiteY91" fmla="*/ 1587075 h 3856037"/>
              <a:gd name="connsiteX92" fmla="*/ 11614128 w 12083644"/>
              <a:gd name="connsiteY92" fmla="*/ 1587075 h 3856037"/>
              <a:gd name="connsiteX93" fmla="*/ 11619296 w 12083644"/>
              <a:gd name="connsiteY93" fmla="*/ 1587735 h 3856037"/>
              <a:gd name="connsiteX94" fmla="*/ 11624136 w 12083644"/>
              <a:gd name="connsiteY94" fmla="*/ 1588285 h 3856037"/>
              <a:gd name="connsiteX95" fmla="*/ 11628644 w 12083644"/>
              <a:gd name="connsiteY95" fmla="*/ 1589605 h 3856037"/>
              <a:gd name="connsiteX96" fmla="*/ 11632934 w 12083644"/>
              <a:gd name="connsiteY96" fmla="*/ 1591035 h 3856037"/>
              <a:gd name="connsiteX97" fmla="*/ 11634804 w 12083644"/>
              <a:gd name="connsiteY97" fmla="*/ 1591805 h 3856037"/>
              <a:gd name="connsiteX98" fmla="*/ 11636564 w 12083644"/>
              <a:gd name="connsiteY98" fmla="*/ 1592795 h 3856037"/>
              <a:gd name="connsiteX99" fmla="*/ 11638214 w 12083644"/>
              <a:gd name="connsiteY99" fmla="*/ 1593894 h 3856037"/>
              <a:gd name="connsiteX100" fmla="*/ 11639864 w 12083644"/>
              <a:gd name="connsiteY100" fmla="*/ 1594884 h 3856037"/>
              <a:gd name="connsiteX101" fmla="*/ 11641292 w 12083644"/>
              <a:gd name="connsiteY101" fmla="*/ 1596314 h 3856037"/>
              <a:gd name="connsiteX102" fmla="*/ 11642722 w 12083644"/>
              <a:gd name="connsiteY102" fmla="*/ 1597524 h 3856037"/>
              <a:gd name="connsiteX103" fmla="*/ 11643712 w 12083644"/>
              <a:gd name="connsiteY103" fmla="*/ 1598954 h 3856037"/>
              <a:gd name="connsiteX104" fmla="*/ 11644812 w 12083644"/>
              <a:gd name="connsiteY104" fmla="*/ 1600383 h 3856037"/>
              <a:gd name="connsiteX105" fmla="*/ 11645802 w 12083644"/>
              <a:gd name="connsiteY105" fmla="*/ 1602033 h 3856037"/>
              <a:gd name="connsiteX106" fmla="*/ 11646572 w 12083644"/>
              <a:gd name="connsiteY106" fmla="*/ 1603903 h 3856037"/>
              <a:gd name="connsiteX107" fmla="*/ 11647012 w 12083644"/>
              <a:gd name="connsiteY107" fmla="*/ 1605663 h 3856037"/>
              <a:gd name="connsiteX108" fmla="*/ 11647672 w 12083644"/>
              <a:gd name="connsiteY108" fmla="*/ 1607532 h 3856037"/>
              <a:gd name="connsiteX109" fmla="*/ 11647892 w 12083644"/>
              <a:gd name="connsiteY109" fmla="*/ 1609622 h 3856037"/>
              <a:gd name="connsiteX110" fmla="*/ 11648002 w 12083644"/>
              <a:gd name="connsiteY110" fmla="*/ 1611822 h 3856037"/>
              <a:gd name="connsiteX111" fmla="*/ 11647892 w 12083644"/>
              <a:gd name="connsiteY111" fmla="*/ 1614021 h 3856037"/>
              <a:gd name="connsiteX112" fmla="*/ 11647672 w 12083644"/>
              <a:gd name="connsiteY112" fmla="*/ 1616551 h 3856037"/>
              <a:gd name="connsiteX113" fmla="*/ 11647232 w 12083644"/>
              <a:gd name="connsiteY113" fmla="*/ 1618970 h 3856037"/>
              <a:gd name="connsiteX114" fmla="*/ 11646572 w 12083644"/>
              <a:gd name="connsiteY114" fmla="*/ 1621390 h 3856037"/>
              <a:gd name="connsiteX115" fmla="*/ 11645802 w 12083644"/>
              <a:gd name="connsiteY115" fmla="*/ 1624250 h 3856037"/>
              <a:gd name="connsiteX116" fmla="*/ 11644812 w 12083644"/>
              <a:gd name="connsiteY116" fmla="*/ 1627109 h 3856037"/>
              <a:gd name="connsiteX117" fmla="*/ 11643602 w 12083644"/>
              <a:gd name="connsiteY117" fmla="*/ 1629969 h 3856037"/>
              <a:gd name="connsiteX118" fmla="*/ 11642172 w 12083644"/>
              <a:gd name="connsiteY118" fmla="*/ 1633048 h 3856037"/>
              <a:gd name="connsiteX119" fmla="*/ 11640742 w 12083644"/>
              <a:gd name="connsiteY119" fmla="*/ 1636348 h 3856037"/>
              <a:gd name="connsiteX120" fmla="*/ 11638874 w 12083644"/>
              <a:gd name="connsiteY120" fmla="*/ 1639647 h 3856037"/>
              <a:gd name="connsiteX121" fmla="*/ 11636784 w 12083644"/>
              <a:gd name="connsiteY121" fmla="*/ 1643057 h 3856037"/>
              <a:gd name="connsiteX122" fmla="*/ 11634364 w 12083644"/>
              <a:gd name="connsiteY122" fmla="*/ 1646576 h 3856037"/>
              <a:gd name="connsiteX123" fmla="*/ 11629304 w 12083644"/>
              <a:gd name="connsiteY123" fmla="*/ 1654055 h 3856037"/>
              <a:gd name="connsiteX124" fmla="*/ 11622926 w 12083644"/>
              <a:gd name="connsiteY124" fmla="*/ 1662084 h 3856037"/>
              <a:gd name="connsiteX125" fmla="*/ 11615776 w 12083644"/>
              <a:gd name="connsiteY125" fmla="*/ 1670662 h 3856037"/>
              <a:gd name="connsiteX126" fmla="*/ 11607638 w 12083644"/>
              <a:gd name="connsiteY126" fmla="*/ 1679791 h 3856037"/>
              <a:gd name="connsiteX127" fmla="*/ 11598400 w 12083644"/>
              <a:gd name="connsiteY127" fmla="*/ 1689579 h 3856037"/>
              <a:gd name="connsiteX128" fmla="*/ 11597410 w 12083644"/>
              <a:gd name="connsiteY128" fmla="*/ 1690679 h 3856037"/>
              <a:gd name="connsiteX129" fmla="*/ 11594550 w 12083644"/>
              <a:gd name="connsiteY129" fmla="*/ 1693759 h 3856037"/>
              <a:gd name="connsiteX130" fmla="*/ 11589820 w 12083644"/>
              <a:gd name="connsiteY130" fmla="*/ 1698378 h 3856037"/>
              <a:gd name="connsiteX131" fmla="*/ 11586522 w 12083644"/>
              <a:gd name="connsiteY131" fmla="*/ 1701238 h 3856037"/>
              <a:gd name="connsiteX132" fmla="*/ 11583112 w 12083644"/>
              <a:gd name="connsiteY132" fmla="*/ 1704317 h 3856037"/>
              <a:gd name="connsiteX133" fmla="*/ 11579042 w 12083644"/>
              <a:gd name="connsiteY133" fmla="*/ 1707617 h 3856037"/>
              <a:gd name="connsiteX134" fmla="*/ 11574314 w 12083644"/>
              <a:gd name="connsiteY134" fmla="*/ 1711246 h 3856037"/>
              <a:gd name="connsiteX135" fmla="*/ 11569254 w 12083644"/>
              <a:gd name="connsiteY135" fmla="*/ 1714985 h 3856037"/>
              <a:gd name="connsiteX136" fmla="*/ 11563754 w 12083644"/>
              <a:gd name="connsiteY136" fmla="*/ 1718615 h 3856037"/>
              <a:gd name="connsiteX137" fmla="*/ 11557376 w 12083644"/>
              <a:gd name="connsiteY137" fmla="*/ 1722464 h 3856037"/>
              <a:gd name="connsiteX138" fmla="*/ 11550886 w 12083644"/>
              <a:gd name="connsiteY138" fmla="*/ 1726424 h 3856037"/>
              <a:gd name="connsiteX139" fmla="*/ 11543738 w 12083644"/>
              <a:gd name="connsiteY139" fmla="*/ 1730053 h 3856037"/>
              <a:gd name="connsiteX140" fmla="*/ 11535930 w 12083644"/>
              <a:gd name="connsiteY140" fmla="*/ 1733683 h 3856037"/>
              <a:gd name="connsiteX141" fmla="*/ 11527790 w 12083644"/>
              <a:gd name="connsiteY141" fmla="*/ 1737422 h 3856037"/>
              <a:gd name="connsiteX142" fmla="*/ 11518992 w 12083644"/>
              <a:gd name="connsiteY142" fmla="*/ 1740831 h 3856037"/>
              <a:gd name="connsiteX143" fmla="*/ 11509534 w 12083644"/>
              <a:gd name="connsiteY143" fmla="*/ 1743911 h 3856037"/>
              <a:gd name="connsiteX144" fmla="*/ 11499744 w 12083644"/>
              <a:gd name="connsiteY144" fmla="*/ 1746990 h 3856037"/>
              <a:gd name="connsiteX145" fmla="*/ 11489406 w 12083644"/>
              <a:gd name="connsiteY145" fmla="*/ 1749630 h 3856037"/>
              <a:gd name="connsiteX146" fmla="*/ 11478518 w 12083644"/>
              <a:gd name="connsiteY146" fmla="*/ 1751940 h 3856037"/>
              <a:gd name="connsiteX147" fmla="*/ 11472800 w 12083644"/>
              <a:gd name="connsiteY147" fmla="*/ 1752929 h 3856037"/>
              <a:gd name="connsiteX148" fmla="*/ 11466860 w 12083644"/>
              <a:gd name="connsiteY148" fmla="*/ 1753919 h 3856037"/>
              <a:gd name="connsiteX149" fmla="*/ 11461030 w 12083644"/>
              <a:gd name="connsiteY149" fmla="*/ 1754579 h 3856037"/>
              <a:gd name="connsiteX150" fmla="*/ 11454872 w 12083644"/>
              <a:gd name="connsiteY150" fmla="*/ 1755349 h 3856037"/>
              <a:gd name="connsiteX151" fmla="*/ 11448712 w 12083644"/>
              <a:gd name="connsiteY151" fmla="*/ 1756009 h 3856037"/>
              <a:gd name="connsiteX152" fmla="*/ 11442444 w 12083644"/>
              <a:gd name="connsiteY152" fmla="*/ 1756449 h 3856037"/>
              <a:gd name="connsiteX153" fmla="*/ 11435844 w 12083644"/>
              <a:gd name="connsiteY153" fmla="*/ 1756559 h 3856037"/>
              <a:gd name="connsiteX154" fmla="*/ 11429136 w 12083644"/>
              <a:gd name="connsiteY154" fmla="*/ 1756779 h 3856037"/>
              <a:gd name="connsiteX155" fmla="*/ 11422426 w 12083644"/>
              <a:gd name="connsiteY155" fmla="*/ 1756999 h 3856037"/>
              <a:gd name="connsiteX156" fmla="*/ 11415388 w 12083644"/>
              <a:gd name="connsiteY156" fmla="*/ 1756779 h 3856037"/>
              <a:gd name="connsiteX157" fmla="*/ 11408240 w 12083644"/>
              <a:gd name="connsiteY157" fmla="*/ 1756559 h 3856037"/>
              <a:gd name="connsiteX158" fmla="*/ 11401090 w 12083644"/>
              <a:gd name="connsiteY158" fmla="*/ 1756229 h 3856037"/>
              <a:gd name="connsiteX159" fmla="*/ 11393832 w 12083644"/>
              <a:gd name="connsiteY159" fmla="*/ 1755569 h 3856037"/>
              <a:gd name="connsiteX160" fmla="*/ 11386242 w 12083644"/>
              <a:gd name="connsiteY160" fmla="*/ 1754799 h 3856037"/>
              <a:gd name="connsiteX161" fmla="*/ 11378654 w 12083644"/>
              <a:gd name="connsiteY161" fmla="*/ 1753919 h 3856037"/>
              <a:gd name="connsiteX162" fmla="*/ 11370734 w 12083644"/>
              <a:gd name="connsiteY162" fmla="*/ 1752710 h 3856037"/>
              <a:gd name="connsiteX163" fmla="*/ 11362706 w 12083644"/>
              <a:gd name="connsiteY163" fmla="*/ 1751500 h 3856037"/>
              <a:gd name="connsiteX164" fmla="*/ 11354788 w 12083644"/>
              <a:gd name="connsiteY164" fmla="*/ 1750070 h 3856037"/>
              <a:gd name="connsiteX165" fmla="*/ 11346428 w 12083644"/>
              <a:gd name="connsiteY165" fmla="*/ 1748420 h 3856037"/>
              <a:gd name="connsiteX166" fmla="*/ 11338070 w 12083644"/>
              <a:gd name="connsiteY166" fmla="*/ 1746550 h 3856037"/>
              <a:gd name="connsiteX167" fmla="*/ 11327182 w 12083644"/>
              <a:gd name="connsiteY167" fmla="*/ 1744131 h 3856037"/>
              <a:gd name="connsiteX168" fmla="*/ 11315964 w 12083644"/>
              <a:gd name="connsiteY168" fmla="*/ 1741271 h 3856037"/>
              <a:gd name="connsiteX169" fmla="*/ 11304526 w 12083644"/>
              <a:gd name="connsiteY169" fmla="*/ 1737972 h 3856037"/>
              <a:gd name="connsiteX170" fmla="*/ 11292648 w 12083644"/>
              <a:gd name="connsiteY170" fmla="*/ 1734782 h 3856037"/>
              <a:gd name="connsiteX171" fmla="*/ 11268230 w 12083644"/>
              <a:gd name="connsiteY171" fmla="*/ 1727633 h 3856037"/>
              <a:gd name="connsiteX172" fmla="*/ 11243484 w 12083644"/>
              <a:gd name="connsiteY172" fmla="*/ 1719825 h 3856037"/>
              <a:gd name="connsiteX173" fmla="*/ 11218958 w 12083644"/>
              <a:gd name="connsiteY173" fmla="*/ 1712236 h 3856037"/>
              <a:gd name="connsiteX174" fmla="*/ 11194872 w 12083644"/>
              <a:gd name="connsiteY174" fmla="*/ 1705307 h 3856037"/>
              <a:gd name="connsiteX175" fmla="*/ 11183434 w 12083644"/>
              <a:gd name="connsiteY175" fmla="*/ 1702117 h 3856037"/>
              <a:gd name="connsiteX176" fmla="*/ 11172216 w 12083644"/>
              <a:gd name="connsiteY176" fmla="*/ 1699258 h 3856037"/>
              <a:gd name="connsiteX177" fmla="*/ 11161438 w 12083644"/>
              <a:gd name="connsiteY177" fmla="*/ 1696618 h 3856037"/>
              <a:gd name="connsiteX178" fmla="*/ 11150990 w 12083644"/>
              <a:gd name="connsiteY178" fmla="*/ 1694309 h 3856037"/>
              <a:gd name="connsiteX179" fmla="*/ 11141200 w 12083644"/>
              <a:gd name="connsiteY179" fmla="*/ 1692439 h 3856037"/>
              <a:gd name="connsiteX180" fmla="*/ 11132182 w 12083644"/>
              <a:gd name="connsiteY180" fmla="*/ 1691009 h 3856037"/>
              <a:gd name="connsiteX181" fmla="*/ 11127672 w 12083644"/>
              <a:gd name="connsiteY181" fmla="*/ 1690679 h 3856037"/>
              <a:gd name="connsiteX182" fmla="*/ 11123604 w 12083644"/>
              <a:gd name="connsiteY182" fmla="*/ 1690459 h 3856037"/>
              <a:gd name="connsiteX183" fmla="*/ 11119754 w 12083644"/>
              <a:gd name="connsiteY183" fmla="*/ 1690239 h 3856037"/>
              <a:gd name="connsiteX184" fmla="*/ 11115794 w 12083644"/>
              <a:gd name="connsiteY184" fmla="*/ 1690239 h 3856037"/>
              <a:gd name="connsiteX185" fmla="*/ 11112386 w 12083644"/>
              <a:gd name="connsiteY185" fmla="*/ 1690239 h 3856037"/>
              <a:gd name="connsiteX186" fmla="*/ 11108866 w 12083644"/>
              <a:gd name="connsiteY186" fmla="*/ 1690679 h 3856037"/>
              <a:gd name="connsiteX187" fmla="*/ 11105786 w 12083644"/>
              <a:gd name="connsiteY187" fmla="*/ 1691009 h 3856037"/>
              <a:gd name="connsiteX188" fmla="*/ 11102816 w 12083644"/>
              <a:gd name="connsiteY188" fmla="*/ 1691669 h 3856037"/>
              <a:gd name="connsiteX189" fmla="*/ 11100068 w 12083644"/>
              <a:gd name="connsiteY189" fmla="*/ 1692439 h 3856037"/>
              <a:gd name="connsiteX190" fmla="*/ 11097648 w 12083644"/>
              <a:gd name="connsiteY190" fmla="*/ 1693539 h 3856037"/>
              <a:gd name="connsiteX191" fmla="*/ 11095668 w 12083644"/>
              <a:gd name="connsiteY191" fmla="*/ 1694749 h 3856037"/>
              <a:gd name="connsiteX192" fmla="*/ 11093578 w 12083644"/>
              <a:gd name="connsiteY192" fmla="*/ 1696178 h 3856037"/>
              <a:gd name="connsiteX193" fmla="*/ 11091928 w 12083644"/>
              <a:gd name="connsiteY193" fmla="*/ 1697828 h 3856037"/>
              <a:gd name="connsiteX194" fmla="*/ 11090498 w 12083644"/>
              <a:gd name="connsiteY194" fmla="*/ 1699588 h 3856037"/>
              <a:gd name="connsiteX195" fmla="*/ 11089508 w 12083644"/>
              <a:gd name="connsiteY195" fmla="*/ 1701678 h 3856037"/>
              <a:gd name="connsiteX196" fmla="*/ 11088738 w 12083644"/>
              <a:gd name="connsiteY196" fmla="*/ 1704097 h 3856037"/>
              <a:gd name="connsiteX197" fmla="*/ 11088080 w 12083644"/>
              <a:gd name="connsiteY197" fmla="*/ 1706517 h 3856037"/>
              <a:gd name="connsiteX198" fmla="*/ 11087860 w 12083644"/>
              <a:gd name="connsiteY198" fmla="*/ 1709376 h 3856037"/>
              <a:gd name="connsiteX199" fmla="*/ 11087860 w 12083644"/>
              <a:gd name="connsiteY199" fmla="*/ 1712236 h 3856037"/>
              <a:gd name="connsiteX200" fmla="*/ 11088298 w 12083644"/>
              <a:gd name="connsiteY200" fmla="*/ 1715755 h 3856037"/>
              <a:gd name="connsiteX201" fmla="*/ 11089068 w 12083644"/>
              <a:gd name="connsiteY201" fmla="*/ 1719275 h 3856037"/>
              <a:gd name="connsiteX202" fmla="*/ 11090168 w 12083644"/>
              <a:gd name="connsiteY202" fmla="*/ 1723124 h 3856037"/>
              <a:gd name="connsiteX203" fmla="*/ 11091598 w 12083644"/>
              <a:gd name="connsiteY203" fmla="*/ 1727194 h 3856037"/>
              <a:gd name="connsiteX204" fmla="*/ 11093358 w 12083644"/>
              <a:gd name="connsiteY204" fmla="*/ 1731483 h 3856037"/>
              <a:gd name="connsiteX205" fmla="*/ 11095448 w 12083644"/>
              <a:gd name="connsiteY205" fmla="*/ 1736212 h 3856037"/>
              <a:gd name="connsiteX206" fmla="*/ 11098088 w 12083644"/>
              <a:gd name="connsiteY206" fmla="*/ 1741051 h 3856037"/>
              <a:gd name="connsiteX207" fmla="*/ 11100946 w 12083644"/>
              <a:gd name="connsiteY207" fmla="*/ 1746441 h 3856037"/>
              <a:gd name="connsiteX208" fmla="*/ 11104246 w 12083644"/>
              <a:gd name="connsiteY208" fmla="*/ 1751940 h 3856037"/>
              <a:gd name="connsiteX209" fmla="*/ 11105456 w 12083644"/>
              <a:gd name="connsiteY209" fmla="*/ 1753149 h 3856037"/>
              <a:gd name="connsiteX210" fmla="*/ 11108866 w 12083644"/>
              <a:gd name="connsiteY210" fmla="*/ 1756559 h 3856037"/>
              <a:gd name="connsiteX211" fmla="*/ 11114804 w 12083644"/>
              <a:gd name="connsiteY211" fmla="*/ 1761948 h 3856037"/>
              <a:gd name="connsiteX212" fmla="*/ 11122944 w 12083644"/>
              <a:gd name="connsiteY212" fmla="*/ 1768657 h 3856037"/>
              <a:gd name="connsiteX213" fmla="*/ 11128112 w 12083644"/>
              <a:gd name="connsiteY213" fmla="*/ 1772286 h 3856037"/>
              <a:gd name="connsiteX214" fmla="*/ 11133392 w 12083644"/>
              <a:gd name="connsiteY214" fmla="*/ 1776356 h 3856037"/>
              <a:gd name="connsiteX215" fmla="*/ 11139550 w 12083644"/>
              <a:gd name="connsiteY215" fmla="*/ 1780645 h 3856037"/>
              <a:gd name="connsiteX216" fmla="*/ 11146040 w 12083644"/>
              <a:gd name="connsiteY216" fmla="*/ 1785154 h 3856037"/>
              <a:gd name="connsiteX217" fmla="*/ 11152968 w 12083644"/>
              <a:gd name="connsiteY217" fmla="*/ 1789664 h 3856037"/>
              <a:gd name="connsiteX218" fmla="*/ 11160778 w 12083644"/>
              <a:gd name="connsiteY218" fmla="*/ 1794173 h 3856037"/>
              <a:gd name="connsiteX219" fmla="*/ 11168696 w 12083644"/>
              <a:gd name="connsiteY219" fmla="*/ 1798902 h 3856037"/>
              <a:gd name="connsiteX220" fmla="*/ 11177276 w 12083644"/>
              <a:gd name="connsiteY220" fmla="*/ 1803522 h 3856037"/>
              <a:gd name="connsiteX221" fmla="*/ 11186514 w 12083644"/>
              <a:gd name="connsiteY221" fmla="*/ 1808031 h 3856037"/>
              <a:gd name="connsiteX222" fmla="*/ 11196082 w 12083644"/>
              <a:gd name="connsiteY222" fmla="*/ 1812540 h 3856037"/>
              <a:gd name="connsiteX223" fmla="*/ 11206090 w 12083644"/>
              <a:gd name="connsiteY223" fmla="*/ 1816829 h 3856037"/>
              <a:gd name="connsiteX224" fmla="*/ 11216758 w 12083644"/>
              <a:gd name="connsiteY224" fmla="*/ 1820899 h 3856037"/>
              <a:gd name="connsiteX225" fmla="*/ 11227758 w 12083644"/>
              <a:gd name="connsiteY225" fmla="*/ 1824748 h 3856037"/>
              <a:gd name="connsiteX226" fmla="*/ 11239196 w 12083644"/>
              <a:gd name="connsiteY226" fmla="*/ 1828268 h 3856037"/>
              <a:gd name="connsiteX227" fmla="*/ 11251074 w 12083644"/>
              <a:gd name="connsiteY227" fmla="*/ 1831567 h 3856037"/>
              <a:gd name="connsiteX228" fmla="*/ 11263502 w 12083644"/>
              <a:gd name="connsiteY228" fmla="*/ 1834647 h 3856037"/>
              <a:gd name="connsiteX229" fmla="*/ 11269880 w 12083644"/>
              <a:gd name="connsiteY229" fmla="*/ 1835857 h 3856037"/>
              <a:gd name="connsiteX230" fmla="*/ 11276370 w 12083644"/>
              <a:gd name="connsiteY230" fmla="*/ 1837066 h 3856037"/>
              <a:gd name="connsiteX231" fmla="*/ 11282858 w 12083644"/>
              <a:gd name="connsiteY231" fmla="*/ 1838056 h 3856037"/>
              <a:gd name="connsiteX232" fmla="*/ 11289678 w 12083644"/>
              <a:gd name="connsiteY232" fmla="*/ 1839046 h 3856037"/>
              <a:gd name="connsiteX233" fmla="*/ 11296386 w 12083644"/>
              <a:gd name="connsiteY233" fmla="*/ 1839926 h 3856037"/>
              <a:gd name="connsiteX234" fmla="*/ 11303316 w 12083644"/>
              <a:gd name="connsiteY234" fmla="*/ 1840476 h 3856037"/>
              <a:gd name="connsiteX235" fmla="*/ 11310244 w 12083644"/>
              <a:gd name="connsiteY235" fmla="*/ 1841136 h 3856037"/>
              <a:gd name="connsiteX236" fmla="*/ 11317394 w 12083644"/>
              <a:gd name="connsiteY236" fmla="*/ 1841576 h 3856037"/>
              <a:gd name="connsiteX237" fmla="*/ 11324542 w 12083644"/>
              <a:gd name="connsiteY237" fmla="*/ 1841906 h 3856037"/>
              <a:gd name="connsiteX238" fmla="*/ 11331912 w 12083644"/>
              <a:gd name="connsiteY238" fmla="*/ 1842126 h 3856037"/>
              <a:gd name="connsiteX239" fmla="*/ 11339280 w 12083644"/>
              <a:gd name="connsiteY239" fmla="*/ 1841906 h 3856037"/>
              <a:gd name="connsiteX240" fmla="*/ 11346868 w 12083644"/>
              <a:gd name="connsiteY240" fmla="*/ 1841906 h 3856037"/>
              <a:gd name="connsiteX241" fmla="*/ 11354348 w 12083644"/>
              <a:gd name="connsiteY241" fmla="*/ 1841576 h 3856037"/>
              <a:gd name="connsiteX242" fmla="*/ 11362156 w 12083644"/>
              <a:gd name="connsiteY242" fmla="*/ 1840916 h 3856037"/>
              <a:gd name="connsiteX243" fmla="*/ 11369856 w 12083644"/>
              <a:gd name="connsiteY243" fmla="*/ 1840366 h 3856037"/>
              <a:gd name="connsiteX244" fmla="*/ 11377884 w 12083644"/>
              <a:gd name="connsiteY244" fmla="*/ 1839486 h 3856037"/>
              <a:gd name="connsiteX245" fmla="*/ 11393612 w 12083644"/>
              <a:gd name="connsiteY245" fmla="*/ 1837286 h 3856037"/>
              <a:gd name="connsiteX246" fmla="*/ 11409338 w 12083644"/>
              <a:gd name="connsiteY246" fmla="*/ 1834757 h 3856037"/>
              <a:gd name="connsiteX247" fmla="*/ 11425066 w 12083644"/>
              <a:gd name="connsiteY247" fmla="*/ 1832117 h 3856037"/>
              <a:gd name="connsiteX248" fmla="*/ 11440574 w 12083644"/>
              <a:gd name="connsiteY248" fmla="*/ 1829038 h 3856037"/>
              <a:gd name="connsiteX249" fmla="*/ 11455862 w 12083644"/>
              <a:gd name="connsiteY249" fmla="*/ 1825848 h 3856037"/>
              <a:gd name="connsiteX250" fmla="*/ 11471150 w 12083644"/>
              <a:gd name="connsiteY250" fmla="*/ 1822109 h 3856037"/>
              <a:gd name="connsiteX251" fmla="*/ 11486326 w 12083644"/>
              <a:gd name="connsiteY251" fmla="*/ 1818259 h 3856037"/>
              <a:gd name="connsiteX252" fmla="*/ 11501394 w 12083644"/>
              <a:gd name="connsiteY252" fmla="*/ 1813970 h 3856037"/>
              <a:gd name="connsiteX253" fmla="*/ 11516352 w 12083644"/>
              <a:gd name="connsiteY253" fmla="*/ 1809461 h 3856037"/>
              <a:gd name="connsiteX254" fmla="*/ 11531200 w 12083644"/>
              <a:gd name="connsiteY254" fmla="*/ 1804951 h 3856037"/>
              <a:gd name="connsiteX255" fmla="*/ 11545938 w 12083644"/>
              <a:gd name="connsiteY255" fmla="*/ 1800112 h 3856037"/>
              <a:gd name="connsiteX256" fmla="*/ 11560676 w 12083644"/>
              <a:gd name="connsiteY256" fmla="*/ 1794943 h 3856037"/>
              <a:gd name="connsiteX257" fmla="*/ 11575084 w 12083644"/>
              <a:gd name="connsiteY257" fmla="*/ 1789664 h 3856037"/>
              <a:gd name="connsiteX258" fmla="*/ 11589382 w 12083644"/>
              <a:gd name="connsiteY258" fmla="*/ 1784165 h 3856037"/>
              <a:gd name="connsiteX259" fmla="*/ 11603678 w 12083644"/>
              <a:gd name="connsiteY259" fmla="*/ 1778665 h 3856037"/>
              <a:gd name="connsiteX260" fmla="*/ 11617976 w 12083644"/>
              <a:gd name="connsiteY260" fmla="*/ 1772726 h 3856037"/>
              <a:gd name="connsiteX261" fmla="*/ 11631944 w 12083644"/>
              <a:gd name="connsiteY261" fmla="*/ 1766787 h 3856037"/>
              <a:gd name="connsiteX262" fmla="*/ 11646022 w 12083644"/>
              <a:gd name="connsiteY262" fmla="*/ 1760628 h 3856037"/>
              <a:gd name="connsiteX263" fmla="*/ 11659660 w 12083644"/>
              <a:gd name="connsiteY263" fmla="*/ 1754359 h 3856037"/>
              <a:gd name="connsiteX264" fmla="*/ 11673518 w 12083644"/>
              <a:gd name="connsiteY264" fmla="*/ 1747980 h 3856037"/>
              <a:gd name="connsiteX265" fmla="*/ 11687046 w 12083644"/>
              <a:gd name="connsiteY265" fmla="*/ 1741711 h 3856037"/>
              <a:gd name="connsiteX266" fmla="*/ 11700574 w 12083644"/>
              <a:gd name="connsiteY266" fmla="*/ 1735002 h 3856037"/>
              <a:gd name="connsiteX267" fmla="*/ 11727300 w 12083644"/>
              <a:gd name="connsiteY267" fmla="*/ 1721694 h 3856037"/>
              <a:gd name="connsiteX268" fmla="*/ 11753476 w 12083644"/>
              <a:gd name="connsiteY268" fmla="*/ 1708166 h 3856037"/>
              <a:gd name="connsiteX269" fmla="*/ 11779102 w 12083644"/>
              <a:gd name="connsiteY269" fmla="*/ 1694529 h 3856037"/>
              <a:gd name="connsiteX270" fmla="*/ 11804508 w 12083644"/>
              <a:gd name="connsiteY270" fmla="*/ 1680671 h 3856037"/>
              <a:gd name="connsiteX271" fmla="*/ 11829364 w 12083644"/>
              <a:gd name="connsiteY271" fmla="*/ 1666923 h 3856037"/>
              <a:gd name="connsiteX272" fmla="*/ 11841462 w 12083644"/>
              <a:gd name="connsiteY272" fmla="*/ 1660434 h 3856037"/>
              <a:gd name="connsiteX273" fmla="*/ 11852900 w 12083644"/>
              <a:gd name="connsiteY273" fmla="*/ 1654275 h 3856037"/>
              <a:gd name="connsiteX274" fmla="*/ 11864118 w 12083644"/>
              <a:gd name="connsiteY274" fmla="*/ 1648336 h 3856037"/>
              <a:gd name="connsiteX275" fmla="*/ 11874676 w 12083644"/>
              <a:gd name="connsiteY275" fmla="*/ 1643057 h 3856037"/>
              <a:gd name="connsiteX276" fmla="*/ 11884906 w 12083644"/>
              <a:gd name="connsiteY276" fmla="*/ 1638217 h 3856037"/>
              <a:gd name="connsiteX277" fmla="*/ 11894694 w 12083644"/>
              <a:gd name="connsiteY277" fmla="*/ 1633488 h 3856037"/>
              <a:gd name="connsiteX278" fmla="*/ 11903932 w 12083644"/>
              <a:gd name="connsiteY278" fmla="*/ 1629419 h 3856037"/>
              <a:gd name="connsiteX279" fmla="*/ 11912950 w 12083644"/>
              <a:gd name="connsiteY279" fmla="*/ 1625349 h 3856037"/>
              <a:gd name="connsiteX280" fmla="*/ 11921530 w 12083644"/>
              <a:gd name="connsiteY280" fmla="*/ 1621830 h 3856037"/>
              <a:gd name="connsiteX281" fmla="*/ 11929448 w 12083644"/>
              <a:gd name="connsiteY281" fmla="*/ 1618530 h 3856037"/>
              <a:gd name="connsiteX282" fmla="*/ 11937256 w 12083644"/>
              <a:gd name="connsiteY282" fmla="*/ 1615451 h 3856037"/>
              <a:gd name="connsiteX283" fmla="*/ 11944516 w 12083644"/>
              <a:gd name="connsiteY283" fmla="*/ 1612811 h 3856037"/>
              <a:gd name="connsiteX284" fmla="*/ 11958044 w 12083644"/>
              <a:gd name="connsiteY284" fmla="*/ 1608192 h 3856037"/>
              <a:gd name="connsiteX285" fmla="*/ 11970252 w 12083644"/>
              <a:gd name="connsiteY285" fmla="*/ 1604233 h 3856037"/>
              <a:gd name="connsiteX286" fmla="*/ 11981140 w 12083644"/>
              <a:gd name="connsiteY286" fmla="*/ 1601153 h 3856037"/>
              <a:gd name="connsiteX287" fmla="*/ 11990928 w 12083644"/>
              <a:gd name="connsiteY287" fmla="*/ 1598954 h 3856037"/>
              <a:gd name="connsiteX288" fmla="*/ 11999288 w 12083644"/>
              <a:gd name="connsiteY288" fmla="*/ 1597084 h 3856037"/>
              <a:gd name="connsiteX289" fmla="*/ 12006876 w 12083644"/>
              <a:gd name="connsiteY289" fmla="*/ 1595654 h 3856037"/>
              <a:gd name="connsiteX290" fmla="*/ 12018864 w 12083644"/>
              <a:gd name="connsiteY290" fmla="*/ 1593454 h 3856037"/>
              <a:gd name="connsiteX291" fmla="*/ 12023594 w 12083644"/>
              <a:gd name="connsiteY291" fmla="*/ 1592465 h 3856037"/>
              <a:gd name="connsiteX292" fmla="*/ 12027442 w 12083644"/>
              <a:gd name="connsiteY292" fmla="*/ 1591365 h 3856037"/>
              <a:gd name="connsiteX293" fmla="*/ 12029532 w 12083644"/>
              <a:gd name="connsiteY293" fmla="*/ 1590815 h 3856037"/>
              <a:gd name="connsiteX294" fmla="*/ 12031952 w 12083644"/>
              <a:gd name="connsiteY294" fmla="*/ 1590375 h 3856037"/>
              <a:gd name="connsiteX295" fmla="*/ 12034812 w 12083644"/>
              <a:gd name="connsiteY295" fmla="*/ 1590155 h 3856037"/>
              <a:gd name="connsiteX296" fmla="*/ 12037892 w 12083644"/>
              <a:gd name="connsiteY296" fmla="*/ 1589935 h 3856037"/>
              <a:gd name="connsiteX297" fmla="*/ 12041190 w 12083644"/>
              <a:gd name="connsiteY297" fmla="*/ 1589935 h 3856037"/>
              <a:gd name="connsiteX298" fmla="*/ 12044600 w 12083644"/>
              <a:gd name="connsiteY298" fmla="*/ 1590155 h 3856037"/>
              <a:gd name="connsiteX299" fmla="*/ 12048340 w 12083644"/>
              <a:gd name="connsiteY299" fmla="*/ 1590375 h 3856037"/>
              <a:gd name="connsiteX300" fmla="*/ 12051968 w 12083644"/>
              <a:gd name="connsiteY300" fmla="*/ 1591035 h 3856037"/>
              <a:gd name="connsiteX301" fmla="*/ 12055708 w 12083644"/>
              <a:gd name="connsiteY301" fmla="*/ 1591585 h 3856037"/>
              <a:gd name="connsiteX302" fmla="*/ 12059558 w 12083644"/>
              <a:gd name="connsiteY302" fmla="*/ 1592465 h 3856037"/>
              <a:gd name="connsiteX303" fmla="*/ 12062968 w 12083644"/>
              <a:gd name="connsiteY303" fmla="*/ 1593454 h 3856037"/>
              <a:gd name="connsiteX304" fmla="*/ 12066486 w 12083644"/>
              <a:gd name="connsiteY304" fmla="*/ 1594884 h 3856037"/>
              <a:gd name="connsiteX305" fmla="*/ 12070006 w 12083644"/>
              <a:gd name="connsiteY305" fmla="*/ 1596314 h 3856037"/>
              <a:gd name="connsiteX306" fmla="*/ 12072976 w 12083644"/>
              <a:gd name="connsiteY306" fmla="*/ 1597964 h 3856037"/>
              <a:gd name="connsiteX307" fmla="*/ 12075726 w 12083644"/>
              <a:gd name="connsiteY307" fmla="*/ 1599723 h 3856037"/>
              <a:gd name="connsiteX308" fmla="*/ 12078144 w 12083644"/>
              <a:gd name="connsiteY308" fmla="*/ 1602033 h 3856037"/>
              <a:gd name="connsiteX309" fmla="*/ 12079354 w 12083644"/>
              <a:gd name="connsiteY309" fmla="*/ 1603243 h 3856037"/>
              <a:gd name="connsiteX310" fmla="*/ 12080124 w 12083644"/>
              <a:gd name="connsiteY310" fmla="*/ 1604453 h 3856037"/>
              <a:gd name="connsiteX311" fmla="*/ 12081224 w 12083644"/>
              <a:gd name="connsiteY311" fmla="*/ 1605663 h 3856037"/>
              <a:gd name="connsiteX312" fmla="*/ 12081774 w 12083644"/>
              <a:gd name="connsiteY312" fmla="*/ 1607092 h 3856037"/>
              <a:gd name="connsiteX313" fmla="*/ 12082434 w 12083644"/>
              <a:gd name="connsiteY313" fmla="*/ 1608522 h 3856037"/>
              <a:gd name="connsiteX314" fmla="*/ 12082984 w 12083644"/>
              <a:gd name="connsiteY314" fmla="*/ 1609952 h 3856037"/>
              <a:gd name="connsiteX315" fmla="*/ 12083204 w 12083644"/>
              <a:gd name="connsiteY315" fmla="*/ 1611602 h 3856037"/>
              <a:gd name="connsiteX316" fmla="*/ 12083424 w 12083644"/>
              <a:gd name="connsiteY316" fmla="*/ 1613251 h 3856037"/>
              <a:gd name="connsiteX317" fmla="*/ 12083644 w 12083644"/>
              <a:gd name="connsiteY317" fmla="*/ 1615121 h 3856037"/>
              <a:gd name="connsiteX318" fmla="*/ 12083424 w 12083644"/>
              <a:gd name="connsiteY318" fmla="*/ 1616771 h 3856037"/>
              <a:gd name="connsiteX319" fmla="*/ 12083204 w 12083644"/>
              <a:gd name="connsiteY319" fmla="*/ 1618530 h 3856037"/>
              <a:gd name="connsiteX320" fmla="*/ 12082874 w 12083644"/>
              <a:gd name="connsiteY320" fmla="*/ 1620620 h 3856037"/>
              <a:gd name="connsiteX321" fmla="*/ 12081994 w 12083644"/>
              <a:gd name="connsiteY321" fmla="*/ 1622600 h 3856037"/>
              <a:gd name="connsiteX322" fmla="*/ 12081444 w 12083644"/>
              <a:gd name="connsiteY322" fmla="*/ 1624690 h 3856037"/>
              <a:gd name="connsiteX323" fmla="*/ 12080344 w 12083644"/>
              <a:gd name="connsiteY323" fmla="*/ 1626889 h 3856037"/>
              <a:gd name="connsiteX324" fmla="*/ 12079134 w 12083644"/>
              <a:gd name="connsiteY324" fmla="*/ 1629199 h 3856037"/>
              <a:gd name="connsiteX325" fmla="*/ 12077704 w 12083644"/>
              <a:gd name="connsiteY325" fmla="*/ 1631398 h 3856037"/>
              <a:gd name="connsiteX326" fmla="*/ 12076056 w 12083644"/>
              <a:gd name="connsiteY326" fmla="*/ 1633928 h 3856037"/>
              <a:gd name="connsiteX327" fmla="*/ 12074296 w 12083644"/>
              <a:gd name="connsiteY327" fmla="*/ 1636348 h 3856037"/>
              <a:gd name="connsiteX328" fmla="*/ 12072206 w 12083644"/>
              <a:gd name="connsiteY328" fmla="*/ 1638767 h 3856037"/>
              <a:gd name="connsiteX329" fmla="*/ 12067256 w 12083644"/>
              <a:gd name="connsiteY329" fmla="*/ 1644266 h 3856037"/>
              <a:gd name="connsiteX330" fmla="*/ 12061538 w 12083644"/>
              <a:gd name="connsiteY330" fmla="*/ 1649986 h 3856037"/>
              <a:gd name="connsiteX331" fmla="*/ 12054828 w 12083644"/>
              <a:gd name="connsiteY331" fmla="*/ 1656145 h 3856037"/>
              <a:gd name="connsiteX332" fmla="*/ 12046910 w 12083644"/>
              <a:gd name="connsiteY332" fmla="*/ 1662414 h 3856037"/>
              <a:gd name="connsiteX333" fmla="*/ 12037892 w 12083644"/>
              <a:gd name="connsiteY333" fmla="*/ 1669453 h 3856037"/>
              <a:gd name="connsiteX334" fmla="*/ 12027662 w 12083644"/>
              <a:gd name="connsiteY334" fmla="*/ 1676601 h 3856037"/>
              <a:gd name="connsiteX335" fmla="*/ 12021174 w 12083644"/>
              <a:gd name="connsiteY335" fmla="*/ 1680231 h 3856037"/>
              <a:gd name="connsiteX336" fmla="*/ 12002586 w 12083644"/>
              <a:gd name="connsiteY336" fmla="*/ 1691009 h 3856037"/>
              <a:gd name="connsiteX337" fmla="*/ 11989718 w 12083644"/>
              <a:gd name="connsiteY337" fmla="*/ 1698818 h 3856037"/>
              <a:gd name="connsiteX338" fmla="*/ 11974430 w 12083644"/>
              <a:gd name="connsiteY338" fmla="*/ 1707947 h 3856037"/>
              <a:gd name="connsiteX339" fmla="*/ 11957054 w 12083644"/>
              <a:gd name="connsiteY339" fmla="*/ 1718835 h 3856037"/>
              <a:gd name="connsiteX340" fmla="*/ 11938026 w 12083644"/>
              <a:gd name="connsiteY340" fmla="*/ 1731043 h 3856037"/>
              <a:gd name="connsiteX341" fmla="*/ 11917570 w 12083644"/>
              <a:gd name="connsiteY341" fmla="*/ 1744351 h 3856037"/>
              <a:gd name="connsiteX342" fmla="*/ 11895794 w 12083644"/>
              <a:gd name="connsiteY342" fmla="*/ 1759089 h 3856037"/>
              <a:gd name="connsiteX343" fmla="*/ 11873136 w 12083644"/>
              <a:gd name="connsiteY343" fmla="*/ 1774926 h 3856037"/>
              <a:gd name="connsiteX344" fmla="*/ 11849600 w 12083644"/>
              <a:gd name="connsiteY344" fmla="*/ 1791753 h 3856037"/>
              <a:gd name="connsiteX345" fmla="*/ 11837612 w 12083644"/>
              <a:gd name="connsiteY345" fmla="*/ 1800552 h 3856037"/>
              <a:gd name="connsiteX346" fmla="*/ 11825514 w 12083644"/>
              <a:gd name="connsiteY346" fmla="*/ 1809461 h 3856037"/>
              <a:gd name="connsiteX347" fmla="*/ 11813306 w 12083644"/>
              <a:gd name="connsiteY347" fmla="*/ 1818919 h 3856037"/>
              <a:gd name="connsiteX348" fmla="*/ 11801208 w 12083644"/>
              <a:gd name="connsiteY348" fmla="*/ 1828268 h 3856037"/>
              <a:gd name="connsiteX349" fmla="*/ 11789000 w 12083644"/>
              <a:gd name="connsiteY349" fmla="*/ 1838056 h 3856037"/>
              <a:gd name="connsiteX350" fmla="*/ 11776902 w 12083644"/>
              <a:gd name="connsiteY350" fmla="*/ 1847845 h 3856037"/>
              <a:gd name="connsiteX351" fmla="*/ 11764694 w 12083644"/>
              <a:gd name="connsiteY351" fmla="*/ 1857853 h 3856037"/>
              <a:gd name="connsiteX352" fmla="*/ 11752816 w 12083644"/>
              <a:gd name="connsiteY352" fmla="*/ 1868301 h 3856037"/>
              <a:gd name="connsiteX353" fmla="*/ 11740388 w 12083644"/>
              <a:gd name="connsiteY353" fmla="*/ 1878750 h 3856037"/>
              <a:gd name="connsiteX354" fmla="*/ 11727520 w 12083644"/>
              <a:gd name="connsiteY354" fmla="*/ 1889528 h 3856037"/>
              <a:gd name="connsiteX355" fmla="*/ 11713772 w 12083644"/>
              <a:gd name="connsiteY355" fmla="*/ 1900746 h 3856037"/>
              <a:gd name="connsiteX356" fmla="*/ 11699474 w 12083644"/>
              <a:gd name="connsiteY356" fmla="*/ 1911965 h 3856037"/>
              <a:gd name="connsiteX357" fmla="*/ 11684626 w 12083644"/>
              <a:gd name="connsiteY357" fmla="*/ 1923403 h 3856037"/>
              <a:gd name="connsiteX358" fmla="*/ 11669118 w 12083644"/>
              <a:gd name="connsiteY358" fmla="*/ 1934841 h 3856037"/>
              <a:gd name="connsiteX359" fmla="*/ 11652732 w 12083644"/>
              <a:gd name="connsiteY359" fmla="*/ 1946499 h 3856037"/>
              <a:gd name="connsiteX360" fmla="*/ 11635794 w 12083644"/>
              <a:gd name="connsiteY360" fmla="*/ 1957937 h 3856037"/>
              <a:gd name="connsiteX361" fmla="*/ 11626996 w 12083644"/>
              <a:gd name="connsiteY361" fmla="*/ 1963437 h 3856037"/>
              <a:gd name="connsiteX362" fmla="*/ 11618196 w 12083644"/>
              <a:gd name="connsiteY362" fmla="*/ 1969156 h 3856037"/>
              <a:gd name="connsiteX363" fmla="*/ 11609068 w 12083644"/>
              <a:gd name="connsiteY363" fmla="*/ 1974655 h 3856037"/>
              <a:gd name="connsiteX364" fmla="*/ 11599830 w 12083644"/>
              <a:gd name="connsiteY364" fmla="*/ 1980154 h 3856037"/>
              <a:gd name="connsiteX365" fmla="*/ 11590480 w 12083644"/>
              <a:gd name="connsiteY365" fmla="*/ 1985763 h 3856037"/>
              <a:gd name="connsiteX366" fmla="*/ 11580802 w 12083644"/>
              <a:gd name="connsiteY366" fmla="*/ 1991262 h 3856037"/>
              <a:gd name="connsiteX367" fmla="*/ 11571014 w 12083644"/>
              <a:gd name="connsiteY367" fmla="*/ 1996541 h 3856037"/>
              <a:gd name="connsiteX368" fmla="*/ 11561006 w 12083644"/>
              <a:gd name="connsiteY368" fmla="*/ 2001601 h 3856037"/>
              <a:gd name="connsiteX369" fmla="*/ 11550998 w 12083644"/>
              <a:gd name="connsiteY369" fmla="*/ 2006770 h 3856037"/>
              <a:gd name="connsiteX370" fmla="*/ 11540658 w 12083644"/>
              <a:gd name="connsiteY370" fmla="*/ 2011829 h 3856037"/>
              <a:gd name="connsiteX371" fmla="*/ 11530210 w 12083644"/>
              <a:gd name="connsiteY371" fmla="*/ 2016778 h 3856037"/>
              <a:gd name="connsiteX372" fmla="*/ 11519542 w 12083644"/>
              <a:gd name="connsiteY372" fmla="*/ 2021617 h 3856037"/>
              <a:gd name="connsiteX373" fmla="*/ 11508764 w 12083644"/>
              <a:gd name="connsiteY373" fmla="*/ 2026127 h 3856037"/>
              <a:gd name="connsiteX374" fmla="*/ 11497766 w 12083644"/>
              <a:gd name="connsiteY374" fmla="*/ 2030856 h 3856037"/>
              <a:gd name="connsiteX375" fmla="*/ 11486658 w 12083644"/>
              <a:gd name="connsiteY375" fmla="*/ 2035145 h 3856037"/>
              <a:gd name="connsiteX376" fmla="*/ 11475218 w 12083644"/>
              <a:gd name="connsiteY376" fmla="*/ 2039435 h 3856037"/>
              <a:gd name="connsiteX377" fmla="*/ 11463890 w 12083644"/>
              <a:gd name="connsiteY377" fmla="*/ 2043504 h 3856037"/>
              <a:gd name="connsiteX378" fmla="*/ 11452232 w 12083644"/>
              <a:gd name="connsiteY378" fmla="*/ 2047353 h 3856037"/>
              <a:gd name="connsiteX379" fmla="*/ 11440134 w 12083644"/>
              <a:gd name="connsiteY379" fmla="*/ 2051093 h 3856037"/>
              <a:gd name="connsiteX380" fmla="*/ 11428146 w 12083644"/>
              <a:gd name="connsiteY380" fmla="*/ 2054722 h 3856037"/>
              <a:gd name="connsiteX381" fmla="*/ 11416048 w 12083644"/>
              <a:gd name="connsiteY381" fmla="*/ 2058022 h 3856037"/>
              <a:gd name="connsiteX382" fmla="*/ 11403620 w 12083644"/>
              <a:gd name="connsiteY382" fmla="*/ 2061101 h 3856037"/>
              <a:gd name="connsiteX383" fmla="*/ 11390972 w 12083644"/>
              <a:gd name="connsiteY383" fmla="*/ 2064071 h 3856037"/>
              <a:gd name="connsiteX384" fmla="*/ 11378324 w 12083644"/>
              <a:gd name="connsiteY384" fmla="*/ 2066820 h 3856037"/>
              <a:gd name="connsiteX385" fmla="*/ 11365236 w 12083644"/>
              <a:gd name="connsiteY385" fmla="*/ 2069240 h 3856037"/>
              <a:gd name="connsiteX386" fmla="*/ 11352148 w 12083644"/>
              <a:gd name="connsiteY386" fmla="*/ 2071440 h 3856037"/>
              <a:gd name="connsiteX387" fmla="*/ 11338840 w 12083644"/>
              <a:gd name="connsiteY387" fmla="*/ 2073529 h 3856037"/>
              <a:gd name="connsiteX388" fmla="*/ 11325422 w 12083644"/>
              <a:gd name="connsiteY388" fmla="*/ 2075399 h 3856037"/>
              <a:gd name="connsiteX389" fmla="*/ 11311674 w 12083644"/>
              <a:gd name="connsiteY389" fmla="*/ 2076829 h 3856037"/>
              <a:gd name="connsiteX390" fmla="*/ 11297816 w 12083644"/>
              <a:gd name="connsiteY390" fmla="*/ 2078039 h 3856037"/>
              <a:gd name="connsiteX391" fmla="*/ 11283958 w 12083644"/>
              <a:gd name="connsiteY391" fmla="*/ 2079029 h 3856037"/>
              <a:gd name="connsiteX392" fmla="*/ 11269660 w 12083644"/>
              <a:gd name="connsiteY392" fmla="*/ 2079798 h 3856037"/>
              <a:gd name="connsiteX393" fmla="*/ 11255362 w 12083644"/>
              <a:gd name="connsiteY393" fmla="*/ 2080238 h 3856037"/>
              <a:gd name="connsiteX394" fmla="*/ 11240626 w 12083644"/>
              <a:gd name="connsiteY394" fmla="*/ 2080238 h 3856037"/>
              <a:gd name="connsiteX395" fmla="*/ 11225888 w 12083644"/>
              <a:gd name="connsiteY395" fmla="*/ 2080018 h 3856037"/>
              <a:gd name="connsiteX396" fmla="*/ 11211040 w 12083644"/>
              <a:gd name="connsiteY396" fmla="*/ 2079688 h 3856037"/>
              <a:gd name="connsiteX397" fmla="*/ 11195862 w 12083644"/>
              <a:gd name="connsiteY397" fmla="*/ 2078809 h 3856037"/>
              <a:gd name="connsiteX398" fmla="*/ 11180574 w 12083644"/>
              <a:gd name="connsiteY398" fmla="*/ 2077599 h 3856037"/>
              <a:gd name="connsiteX399" fmla="*/ 11165068 w 12083644"/>
              <a:gd name="connsiteY399" fmla="*/ 2076169 h 3856037"/>
              <a:gd name="connsiteX400" fmla="*/ 11149340 w 12083644"/>
              <a:gd name="connsiteY400" fmla="*/ 2074079 h 3856037"/>
              <a:gd name="connsiteX401" fmla="*/ 11133612 w 12083644"/>
              <a:gd name="connsiteY401" fmla="*/ 2072100 h 3856037"/>
              <a:gd name="connsiteX402" fmla="*/ 11117444 w 12083644"/>
              <a:gd name="connsiteY402" fmla="*/ 2069460 h 3856037"/>
              <a:gd name="connsiteX403" fmla="*/ 11101386 w 12083644"/>
              <a:gd name="connsiteY403" fmla="*/ 2066600 h 3856037"/>
              <a:gd name="connsiteX404" fmla="*/ 11084780 w 12083644"/>
              <a:gd name="connsiteY404" fmla="*/ 2063301 h 3856037"/>
              <a:gd name="connsiteX405" fmla="*/ 11068282 w 12083644"/>
              <a:gd name="connsiteY405" fmla="*/ 2059452 h 3856037"/>
              <a:gd name="connsiteX406" fmla="*/ 11051564 w 12083644"/>
              <a:gd name="connsiteY406" fmla="*/ 2055382 h 3856037"/>
              <a:gd name="connsiteX407" fmla="*/ 11034518 w 12083644"/>
              <a:gd name="connsiteY407" fmla="*/ 2050873 h 3856037"/>
              <a:gd name="connsiteX408" fmla="*/ 11017250 w 12083644"/>
              <a:gd name="connsiteY408" fmla="*/ 2045924 h 3856037"/>
              <a:gd name="connsiteX409" fmla="*/ 10993714 w 12083644"/>
              <a:gd name="connsiteY409" fmla="*/ 2038225 h 3856037"/>
              <a:gd name="connsiteX410" fmla="*/ 10970838 w 12083644"/>
              <a:gd name="connsiteY410" fmla="*/ 2030856 h 3856037"/>
              <a:gd name="connsiteX411" fmla="*/ 10948950 w 12083644"/>
              <a:gd name="connsiteY411" fmla="*/ 2023927 h 3856037"/>
              <a:gd name="connsiteX412" fmla="*/ 10927504 w 12083644"/>
              <a:gd name="connsiteY412" fmla="*/ 2017328 h 3856037"/>
              <a:gd name="connsiteX413" fmla="*/ 10906938 w 12083644"/>
              <a:gd name="connsiteY413" fmla="*/ 2011059 h 3856037"/>
              <a:gd name="connsiteX414" fmla="*/ 10886920 w 12083644"/>
              <a:gd name="connsiteY414" fmla="*/ 2005340 h 3856037"/>
              <a:gd name="connsiteX415" fmla="*/ 10867674 w 12083644"/>
              <a:gd name="connsiteY415" fmla="*/ 1999841 h 3856037"/>
              <a:gd name="connsiteX416" fmla="*/ 10849086 w 12083644"/>
              <a:gd name="connsiteY416" fmla="*/ 1994892 h 3856037"/>
              <a:gd name="connsiteX417" fmla="*/ 10830940 w 12083644"/>
              <a:gd name="connsiteY417" fmla="*/ 1990162 h 3856037"/>
              <a:gd name="connsiteX418" fmla="*/ 10813562 w 12083644"/>
              <a:gd name="connsiteY418" fmla="*/ 1986093 h 3856037"/>
              <a:gd name="connsiteX419" fmla="*/ 10796624 w 12083644"/>
              <a:gd name="connsiteY419" fmla="*/ 1982464 h 3856037"/>
              <a:gd name="connsiteX420" fmla="*/ 10780346 w 12083644"/>
              <a:gd name="connsiteY420" fmla="*/ 1978944 h 3856037"/>
              <a:gd name="connsiteX421" fmla="*/ 10764620 w 12083644"/>
              <a:gd name="connsiteY421" fmla="*/ 1976085 h 3856037"/>
              <a:gd name="connsiteX422" fmla="*/ 10749222 w 12083644"/>
              <a:gd name="connsiteY422" fmla="*/ 1973665 h 3856037"/>
              <a:gd name="connsiteX423" fmla="*/ 10734374 w 12083644"/>
              <a:gd name="connsiteY423" fmla="*/ 1971575 h 3856037"/>
              <a:gd name="connsiteX424" fmla="*/ 10720076 w 12083644"/>
              <a:gd name="connsiteY424" fmla="*/ 1970036 h 3856037"/>
              <a:gd name="connsiteX425" fmla="*/ 10706218 w 12083644"/>
              <a:gd name="connsiteY425" fmla="*/ 1968716 h 3856037"/>
              <a:gd name="connsiteX426" fmla="*/ 10692470 w 12083644"/>
              <a:gd name="connsiteY426" fmla="*/ 1968166 h 3856037"/>
              <a:gd name="connsiteX427" fmla="*/ 10679382 w 12083644"/>
              <a:gd name="connsiteY427" fmla="*/ 1967726 h 3856037"/>
              <a:gd name="connsiteX428" fmla="*/ 10666734 w 12083644"/>
              <a:gd name="connsiteY428" fmla="*/ 1967946 h 3856037"/>
              <a:gd name="connsiteX429" fmla="*/ 10654306 w 12083644"/>
              <a:gd name="connsiteY429" fmla="*/ 1968606 h 3856037"/>
              <a:gd name="connsiteX430" fmla="*/ 10642208 w 12083644"/>
              <a:gd name="connsiteY430" fmla="*/ 1969816 h 3856037"/>
              <a:gd name="connsiteX431" fmla="*/ 10636379 w 12083644"/>
              <a:gd name="connsiteY431" fmla="*/ 1970366 h 3856037"/>
              <a:gd name="connsiteX432" fmla="*/ 10630440 w 12083644"/>
              <a:gd name="connsiteY432" fmla="*/ 1971245 h 3856037"/>
              <a:gd name="connsiteX433" fmla="*/ 10626522 w 12083644"/>
              <a:gd name="connsiteY433" fmla="*/ 1971923 h 3856037"/>
              <a:gd name="connsiteX434" fmla="*/ 10626522 w 12083644"/>
              <a:gd name="connsiteY434" fmla="*/ 3856037 h 3856037"/>
              <a:gd name="connsiteX435" fmla="*/ 1448686 w 12083644"/>
              <a:gd name="connsiteY435" fmla="*/ 3856037 h 3856037"/>
              <a:gd name="connsiteX436" fmla="*/ 1448686 w 12083644"/>
              <a:gd name="connsiteY436" fmla="*/ 1970576 h 3856037"/>
              <a:gd name="connsiteX437" fmla="*/ 1447264 w 12083644"/>
              <a:gd name="connsiteY437" fmla="*/ 1970366 h 3856037"/>
              <a:gd name="connsiteX438" fmla="*/ 1441435 w 12083644"/>
              <a:gd name="connsiteY438" fmla="*/ 1969816 h 3856037"/>
              <a:gd name="connsiteX439" fmla="*/ 1429337 w 12083644"/>
              <a:gd name="connsiteY439" fmla="*/ 1968606 h 3856037"/>
              <a:gd name="connsiteX440" fmla="*/ 1416910 w 12083644"/>
              <a:gd name="connsiteY440" fmla="*/ 1967946 h 3856037"/>
              <a:gd name="connsiteX441" fmla="*/ 1404261 w 12083644"/>
              <a:gd name="connsiteY441" fmla="*/ 1967726 h 3856037"/>
              <a:gd name="connsiteX442" fmla="*/ 1391173 w 12083644"/>
              <a:gd name="connsiteY442" fmla="*/ 1968166 h 3856037"/>
              <a:gd name="connsiteX443" fmla="*/ 1377425 w 12083644"/>
              <a:gd name="connsiteY443" fmla="*/ 1968716 h 3856037"/>
              <a:gd name="connsiteX444" fmla="*/ 1363567 w 12083644"/>
              <a:gd name="connsiteY444" fmla="*/ 1970036 h 3856037"/>
              <a:gd name="connsiteX445" fmla="*/ 1349270 w 12083644"/>
              <a:gd name="connsiteY445" fmla="*/ 1971575 h 3856037"/>
              <a:gd name="connsiteX446" fmla="*/ 1334422 w 12083644"/>
              <a:gd name="connsiteY446" fmla="*/ 1973665 h 3856037"/>
              <a:gd name="connsiteX447" fmla="*/ 1319024 w 12083644"/>
              <a:gd name="connsiteY447" fmla="*/ 1976085 h 3856037"/>
              <a:gd name="connsiteX448" fmla="*/ 1303297 w 12083644"/>
              <a:gd name="connsiteY448" fmla="*/ 1978944 h 3856037"/>
              <a:gd name="connsiteX449" fmla="*/ 1287019 w 12083644"/>
              <a:gd name="connsiteY449" fmla="*/ 1982464 h 3856037"/>
              <a:gd name="connsiteX450" fmla="*/ 1270082 w 12083644"/>
              <a:gd name="connsiteY450" fmla="*/ 1986093 h 3856037"/>
              <a:gd name="connsiteX451" fmla="*/ 1252705 w 12083644"/>
              <a:gd name="connsiteY451" fmla="*/ 1990162 h 3856037"/>
              <a:gd name="connsiteX452" fmla="*/ 1234558 w 12083644"/>
              <a:gd name="connsiteY452" fmla="*/ 1994892 h 3856037"/>
              <a:gd name="connsiteX453" fmla="*/ 1215970 w 12083644"/>
              <a:gd name="connsiteY453" fmla="*/ 1999841 h 3856037"/>
              <a:gd name="connsiteX454" fmla="*/ 1196723 w 12083644"/>
              <a:gd name="connsiteY454" fmla="*/ 2005340 h 3856037"/>
              <a:gd name="connsiteX455" fmla="*/ 1176707 w 12083644"/>
              <a:gd name="connsiteY455" fmla="*/ 2011059 h 3856037"/>
              <a:gd name="connsiteX456" fmla="*/ 1156140 w 12083644"/>
              <a:gd name="connsiteY456" fmla="*/ 2017328 h 3856037"/>
              <a:gd name="connsiteX457" fmla="*/ 1134693 w 12083644"/>
              <a:gd name="connsiteY457" fmla="*/ 2023927 h 3856037"/>
              <a:gd name="connsiteX458" fmla="*/ 1112806 w 12083644"/>
              <a:gd name="connsiteY458" fmla="*/ 2030856 h 3856037"/>
              <a:gd name="connsiteX459" fmla="*/ 1089930 w 12083644"/>
              <a:gd name="connsiteY459" fmla="*/ 2038225 h 3856037"/>
              <a:gd name="connsiteX460" fmla="*/ 1066394 w 12083644"/>
              <a:gd name="connsiteY460" fmla="*/ 2045924 h 3856037"/>
              <a:gd name="connsiteX461" fmla="*/ 1049126 w 12083644"/>
              <a:gd name="connsiteY461" fmla="*/ 2050873 h 3856037"/>
              <a:gd name="connsiteX462" fmla="*/ 1032079 w 12083644"/>
              <a:gd name="connsiteY462" fmla="*/ 2055382 h 3856037"/>
              <a:gd name="connsiteX463" fmla="*/ 1015362 w 12083644"/>
              <a:gd name="connsiteY463" fmla="*/ 2059452 h 3856037"/>
              <a:gd name="connsiteX464" fmla="*/ 998864 w 12083644"/>
              <a:gd name="connsiteY464" fmla="*/ 2063301 h 3856037"/>
              <a:gd name="connsiteX465" fmla="*/ 982257 w 12083644"/>
              <a:gd name="connsiteY465" fmla="*/ 2066600 h 3856037"/>
              <a:gd name="connsiteX466" fmla="*/ 966199 w 12083644"/>
              <a:gd name="connsiteY466" fmla="*/ 2069460 h 3856037"/>
              <a:gd name="connsiteX467" fmla="*/ 950032 w 12083644"/>
              <a:gd name="connsiteY467" fmla="*/ 2072100 h 3856037"/>
              <a:gd name="connsiteX468" fmla="*/ 934304 w 12083644"/>
              <a:gd name="connsiteY468" fmla="*/ 2074079 h 3856037"/>
              <a:gd name="connsiteX469" fmla="*/ 918577 w 12083644"/>
              <a:gd name="connsiteY469" fmla="*/ 2076169 h 3856037"/>
              <a:gd name="connsiteX470" fmla="*/ 903069 w 12083644"/>
              <a:gd name="connsiteY470" fmla="*/ 2077599 h 3856037"/>
              <a:gd name="connsiteX471" fmla="*/ 887782 w 12083644"/>
              <a:gd name="connsiteY471" fmla="*/ 2078809 h 3856037"/>
              <a:gd name="connsiteX472" fmla="*/ 872604 w 12083644"/>
              <a:gd name="connsiteY472" fmla="*/ 2079688 h 3856037"/>
              <a:gd name="connsiteX473" fmla="*/ 857756 w 12083644"/>
              <a:gd name="connsiteY473" fmla="*/ 2080018 h 3856037"/>
              <a:gd name="connsiteX474" fmla="*/ 843019 w 12083644"/>
              <a:gd name="connsiteY474" fmla="*/ 2080238 h 3856037"/>
              <a:gd name="connsiteX475" fmla="*/ 828282 w 12083644"/>
              <a:gd name="connsiteY475" fmla="*/ 2080238 h 3856037"/>
              <a:gd name="connsiteX476" fmla="*/ 813983 w 12083644"/>
              <a:gd name="connsiteY476" fmla="*/ 2079798 h 3856037"/>
              <a:gd name="connsiteX477" fmla="*/ 799685 w 12083644"/>
              <a:gd name="connsiteY477" fmla="*/ 2079029 h 3856037"/>
              <a:gd name="connsiteX478" fmla="*/ 785827 w 12083644"/>
              <a:gd name="connsiteY478" fmla="*/ 2078039 h 3856037"/>
              <a:gd name="connsiteX479" fmla="*/ 771971 w 12083644"/>
              <a:gd name="connsiteY479" fmla="*/ 2076829 h 3856037"/>
              <a:gd name="connsiteX480" fmla="*/ 758222 w 12083644"/>
              <a:gd name="connsiteY480" fmla="*/ 2075399 h 3856037"/>
              <a:gd name="connsiteX481" fmla="*/ 744804 w 12083644"/>
              <a:gd name="connsiteY481" fmla="*/ 2073529 h 3856037"/>
              <a:gd name="connsiteX482" fmla="*/ 731496 w 12083644"/>
              <a:gd name="connsiteY482" fmla="*/ 2071440 h 3856037"/>
              <a:gd name="connsiteX483" fmla="*/ 718409 w 12083644"/>
              <a:gd name="connsiteY483" fmla="*/ 2069240 h 3856037"/>
              <a:gd name="connsiteX484" fmla="*/ 705320 w 12083644"/>
              <a:gd name="connsiteY484" fmla="*/ 2066820 h 3856037"/>
              <a:gd name="connsiteX485" fmla="*/ 692672 w 12083644"/>
              <a:gd name="connsiteY485" fmla="*/ 2064071 h 3856037"/>
              <a:gd name="connsiteX486" fmla="*/ 680025 w 12083644"/>
              <a:gd name="connsiteY486" fmla="*/ 2061101 h 3856037"/>
              <a:gd name="connsiteX487" fmla="*/ 667596 w 12083644"/>
              <a:gd name="connsiteY487" fmla="*/ 2058022 h 3856037"/>
              <a:gd name="connsiteX488" fmla="*/ 655498 w 12083644"/>
              <a:gd name="connsiteY488" fmla="*/ 2054722 h 3856037"/>
              <a:gd name="connsiteX489" fmla="*/ 643510 w 12083644"/>
              <a:gd name="connsiteY489" fmla="*/ 2051093 h 3856037"/>
              <a:gd name="connsiteX490" fmla="*/ 631411 w 12083644"/>
              <a:gd name="connsiteY490" fmla="*/ 2047353 h 3856037"/>
              <a:gd name="connsiteX491" fmla="*/ 619753 w 12083644"/>
              <a:gd name="connsiteY491" fmla="*/ 2043504 h 3856037"/>
              <a:gd name="connsiteX492" fmla="*/ 608426 w 12083644"/>
              <a:gd name="connsiteY492" fmla="*/ 2039435 h 3856037"/>
              <a:gd name="connsiteX493" fmla="*/ 596987 w 12083644"/>
              <a:gd name="connsiteY493" fmla="*/ 2035145 h 3856037"/>
              <a:gd name="connsiteX494" fmla="*/ 585879 w 12083644"/>
              <a:gd name="connsiteY494" fmla="*/ 2030856 h 3856037"/>
              <a:gd name="connsiteX495" fmla="*/ 574880 w 12083644"/>
              <a:gd name="connsiteY495" fmla="*/ 2026127 h 3856037"/>
              <a:gd name="connsiteX496" fmla="*/ 564102 w 12083644"/>
              <a:gd name="connsiteY496" fmla="*/ 2021617 h 3856037"/>
              <a:gd name="connsiteX497" fmla="*/ 553434 w 12083644"/>
              <a:gd name="connsiteY497" fmla="*/ 2016778 h 3856037"/>
              <a:gd name="connsiteX498" fmla="*/ 542985 w 12083644"/>
              <a:gd name="connsiteY498" fmla="*/ 2011829 h 3856037"/>
              <a:gd name="connsiteX499" fmla="*/ 532647 w 12083644"/>
              <a:gd name="connsiteY499" fmla="*/ 2006770 h 3856037"/>
              <a:gd name="connsiteX500" fmla="*/ 522638 w 12083644"/>
              <a:gd name="connsiteY500" fmla="*/ 2001601 h 3856037"/>
              <a:gd name="connsiteX501" fmla="*/ 512630 w 12083644"/>
              <a:gd name="connsiteY501" fmla="*/ 1996541 h 3856037"/>
              <a:gd name="connsiteX502" fmla="*/ 502842 w 12083644"/>
              <a:gd name="connsiteY502" fmla="*/ 1991262 h 3856037"/>
              <a:gd name="connsiteX503" fmla="*/ 493163 w 12083644"/>
              <a:gd name="connsiteY503" fmla="*/ 1985763 h 3856037"/>
              <a:gd name="connsiteX504" fmla="*/ 483814 w 12083644"/>
              <a:gd name="connsiteY504" fmla="*/ 1980154 h 3856037"/>
              <a:gd name="connsiteX505" fmla="*/ 474576 w 12083644"/>
              <a:gd name="connsiteY505" fmla="*/ 1974655 h 3856037"/>
              <a:gd name="connsiteX506" fmla="*/ 465447 w 12083644"/>
              <a:gd name="connsiteY506" fmla="*/ 1969156 h 3856037"/>
              <a:gd name="connsiteX507" fmla="*/ 456649 w 12083644"/>
              <a:gd name="connsiteY507" fmla="*/ 1963437 h 3856037"/>
              <a:gd name="connsiteX508" fmla="*/ 447850 w 12083644"/>
              <a:gd name="connsiteY508" fmla="*/ 1957937 h 3856037"/>
              <a:gd name="connsiteX509" fmla="*/ 430913 w 12083644"/>
              <a:gd name="connsiteY509" fmla="*/ 1946499 h 3856037"/>
              <a:gd name="connsiteX510" fmla="*/ 414525 w 12083644"/>
              <a:gd name="connsiteY510" fmla="*/ 1934841 h 3856037"/>
              <a:gd name="connsiteX511" fmla="*/ 399018 w 12083644"/>
              <a:gd name="connsiteY511" fmla="*/ 1923403 h 3856037"/>
              <a:gd name="connsiteX512" fmla="*/ 384170 w 12083644"/>
              <a:gd name="connsiteY512" fmla="*/ 1911965 h 3856037"/>
              <a:gd name="connsiteX513" fmla="*/ 369872 w 12083644"/>
              <a:gd name="connsiteY513" fmla="*/ 1900746 h 3856037"/>
              <a:gd name="connsiteX514" fmla="*/ 356124 w 12083644"/>
              <a:gd name="connsiteY514" fmla="*/ 1889528 h 3856037"/>
              <a:gd name="connsiteX515" fmla="*/ 343256 w 12083644"/>
              <a:gd name="connsiteY515" fmla="*/ 1878750 h 3856037"/>
              <a:gd name="connsiteX516" fmla="*/ 330828 w 12083644"/>
              <a:gd name="connsiteY516" fmla="*/ 1868301 h 3856037"/>
              <a:gd name="connsiteX517" fmla="*/ 318950 w 12083644"/>
              <a:gd name="connsiteY517" fmla="*/ 1857853 h 3856037"/>
              <a:gd name="connsiteX518" fmla="*/ 306742 w 12083644"/>
              <a:gd name="connsiteY518" fmla="*/ 1847845 h 3856037"/>
              <a:gd name="connsiteX519" fmla="*/ 294644 w 12083644"/>
              <a:gd name="connsiteY519" fmla="*/ 1838056 h 3856037"/>
              <a:gd name="connsiteX520" fmla="*/ 282436 w 12083644"/>
              <a:gd name="connsiteY520" fmla="*/ 1828268 h 3856037"/>
              <a:gd name="connsiteX521" fmla="*/ 270338 w 12083644"/>
              <a:gd name="connsiteY521" fmla="*/ 1818919 h 3856037"/>
              <a:gd name="connsiteX522" fmla="*/ 258130 w 12083644"/>
              <a:gd name="connsiteY522" fmla="*/ 1809461 h 3856037"/>
              <a:gd name="connsiteX523" fmla="*/ 246031 w 12083644"/>
              <a:gd name="connsiteY523" fmla="*/ 1800552 h 3856037"/>
              <a:gd name="connsiteX524" fmla="*/ 234043 w 12083644"/>
              <a:gd name="connsiteY524" fmla="*/ 1791753 h 3856037"/>
              <a:gd name="connsiteX525" fmla="*/ 210507 w 12083644"/>
              <a:gd name="connsiteY525" fmla="*/ 1774926 h 3856037"/>
              <a:gd name="connsiteX526" fmla="*/ 187851 w 12083644"/>
              <a:gd name="connsiteY526" fmla="*/ 1759089 h 3856037"/>
              <a:gd name="connsiteX527" fmla="*/ 166074 w 12083644"/>
              <a:gd name="connsiteY527" fmla="*/ 1744351 h 3856037"/>
              <a:gd name="connsiteX528" fmla="*/ 145617 w 12083644"/>
              <a:gd name="connsiteY528" fmla="*/ 1731043 h 3856037"/>
              <a:gd name="connsiteX529" fmla="*/ 126590 w 12083644"/>
              <a:gd name="connsiteY529" fmla="*/ 1718835 h 3856037"/>
              <a:gd name="connsiteX530" fmla="*/ 109213 w 12083644"/>
              <a:gd name="connsiteY530" fmla="*/ 1707947 h 3856037"/>
              <a:gd name="connsiteX531" fmla="*/ 93925 w 12083644"/>
              <a:gd name="connsiteY531" fmla="*/ 1698818 h 3856037"/>
              <a:gd name="connsiteX532" fmla="*/ 81057 w 12083644"/>
              <a:gd name="connsiteY532" fmla="*/ 1691009 h 3856037"/>
              <a:gd name="connsiteX533" fmla="*/ 62470 w 12083644"/>
              <a:gd name="connsiteY533" fmla="*/ 1680231 h 3856037"/>
              <a:gd name="connsiteX534" fmla="*/ 55982 w 12083644"/>
              <a:gd name="connsiteY534" fmla="*/ 1676601 h 3856037"/>
              <a:gd name="connsiteX535" fmla="*/ 45753 w 12083644"/>
              <a:gd name="connsiteY535" fmla="*/ 1669453 h 3856037"/>
              <a:gd name="connsiteX536" fmla="*/ 36735 w 12083644"/>
              <a:gd name="connsiteY536" fmla="*/ 1662414 h 3856037"/>
              <a:gd name="connsiteX537" fmla="*/ 28815 w 12083644"/>
              <a:gd name="connsiteY537" fmla="*/ 1656145 h 3856037"/>
              <a:gd name="connsiteX538" fmla="*/ 22106 w 12083644"/>
              <a:gd name="connsiteY538" fmla="*/ 1649986 h 3856037"/>
              <a:gd name="connsiteX539" fmla="*/ 16388 w 12083644"/>
              <a:gd name="connsiteY539" fmla="*/ 1644266 h 3856037"/>
              <a:gd name="connsiteX540" fmla="*/ 11438 w 12083644"/>
              <a:gd name="connsiteY540" fmla="*/ 1638767 h 3856037"/>
              <a:gd name="connsiteX541" fmla="*/ 9348 w 12083644"/>
              <a:gd name="connsiteY541" fmla="*/ 1636348 h 3856037"/>
              <a:gd name="connsiteX542" fmla="*/ 7589 w 12083644"/>
              <a:gd name="connsiteY542" fmla="*/ 1633928 h 3856037"/>
              <a:gd name="connsiteX543" fmla="*/ 5940 w 12083644"/>
              <a:gd name="connsiteY543" fmla="*/ 1631398 h 3856037"/>
              <a:gd name="connsiteX544" fmla="*/ 4509 w 12083644"/>
              <a:gd name="connsiteY544" fmla="*/ 1629199 h 3856037"/>
              <a:gd name="connsiteX545" fmla="*/ 3299 w 12083644"/>
              <a:gd name="connsiteY545" fmla="*/ 1626889 h 3856037"/>
              <a:gd name="connsiteX546" fmla="*/ 2199 w 12083644"/>
              <a:gd name="connsiteY546" fmla="*/ 1624690 h 3856037"/>
              <a:gd name="connsiteX547" fmla="*/ 1650 w 12083644"/>
              <a:gd name="connsiteY547" fmla="*/ 1622600 h 3856037"/>
              <a:gd name="connsiteX548" fmla="*/ 771 w 12083644"/>
              <a:gd name="connsiteY548" fmla="*/ 1620620 h 3856037"/>
              <a:gd name="connsiteX549" fmla="*/ 440 w 12083644"/>
              <a:gd name="connsiteY549" fmla="*/ 1618530 h 3856037"/>
              <a:gd name="connsiteX550" fmla="*/ 220 w 12083644"/>
              <a:gd name="connsiteY550" fmla="*/ 1616771 h 3856037"/>
              <a:gd name="connsiteX551" fmla="*/ 0 w 12083644"/>
              <a:gd name="connsiteY551" fmla="*/ 1615121 h 3856037"/>
              <a:gd name="connsiteX552" fmla="*/ 220 w 12083644"/>
              <a:gd name="connsiteY552" fmla="*/ 1613251 h 3856037"/>
              <a:gd name="connsiteX553" fmla="*/ 440 w 12083644"/>
              <a:gd name="connsiteY553" fmla="*/ 1611602 h 3856037"/>
              <a:gd name="connsiteX554" fmla="*/ 660 w 12083644"/>
              <a:gd name="connsiteY554" fmla="*/ 1609952 h 3856037"/>
              <a:gd name="connsiteX555" fmla="*/ 1210 w 12083644"/>
              <a:gd name="connsiteY555" fmla="*/ 1608522 h 3856037"/>
              <a:gd name="connsiteX556" fmla="*/ 1871 w 12083644"/>
              <a:gd name="connsiteY556" fmla="*/ 1607092 h 3856037"/>
              <a:gd name="connsiteX557" fmla="*/ 2420 w 12083644"/>
              <a:gd name="connsiteY557" fmla="*/ 1605663 h 3856037"/>
              <a:gd name="connsiteX558" fmla="*/ 3519 w 12083644"/>
              <a:gd name="connsiteY558" fmla="*/ 1604453 h 3856037"/>
              <a:gd name="connsiteX559" fmla="*/ 4289 w 12083644"/>
              <a:gd name="connsiteY559" fmla="*/ 1603243 h 3856037"/>
              <a:gd name="connsiteX560" fmla="*/ 5499 w 12083644"/>
              <a:gd name="connsiteY560" fmla="*/ 1602033 h 3856037"/>
              <a:gd name="connsiteX561" fmla="*/ 7919 w 12083644"/>
              <a:gd name="connsiteY561" fmla="*/ 1599723 h 3856037"/>
              <a:gd name="connsiteX562" fmla="*/ 10668 w 12083644"/>
              <a:gd name="connsiteY562" fmla="*/ 1597964 h 3856037"/>
              <a:gd name="connsiteX563" fmla="*/ 13638 w 12083644"/>
              <a:gd name="connsiteY563" fmla="*/ 1596314 h 3856037"/>
              <a:gd name="connsiteX564" fmla="*/ 17157 w 12083644"/>
              <a:gd name="connsiteY564" fmla="*/ 1594884 h 3856037"/>
              <a:gd name="connsiteX565" fmla="*/ 20677 w 12083644"/>
              <a:gd name="connsiteY565" fmla="*/ 1593454 h 3856037"/>
              <a:gd name="connsiteX566" fmla="*/ 24086 w 12083644"/>
              <a:gd name="connsiteY566" fmla="*/ 1592465 h 3856037"/>
              <a:gd name="connsiteX567" fmla="*/ 27935 w 12083644"/>
              <a:gd name="connsiteY567" fmla="*/ 1591585 h 3856037"/>
              <a:gd name="connsiteX568" fmla="*/ 31675 w 12083644"/>
              <a:gd name="connsiteY568" fmla="*/ 1591035 h 3856037"/>
              <a:gd name="connsiteX569" fmla="*/ 35304 w 12083644"/>
              <a:gd name="connsiteY569" fmla="*/ 1590375 h 3856037"/>
              <a:gd name="connsiteX570" fmla="*/ 39044 w 12083644"/>
              <a:gd name="connsiteY570" fmla="*/ 1590155 h 3856037"/>
              <a:gd name="connsiteX571" fmla="*/ 42453 w 12083644"/>
              <a:gd name="connsiteY571" fmla="*/ 1589935 h 3856037"/>
              <a:gd name="connsiteX572" fmla="*/ 45753 w 12083644"/>
              <a:gd name="connsiteY572" fmla="*/ 1589935 h 3856037"/>
              <a:gd name="connsiteX573" fmla="*/ 48832 w 12083644"/>
              <a:gd name="connsiteY573" fmla="*/ 1590155 h 3856037"/>
              <a:gd name="connsiteX574" fmla="*/ 51692 w 12083644"/>
              <a:gd name="connsiteY574" fmla="*/ 1590375 h 3856037"/>
              <a:gd name="connsiteX575" fmla="*/ 54111 w 12083644"/>
              <a:gd name="connsiteY575" fmla="*/ 1590815 h 3856037"/>
              <a:gd name="connsiteX576" fmla="*/ 56201 w 12083644"/>
              <a:gd name="connsiteY576" fmla="*/ 1591365 h 3856037"/>
              <a:gd name="connsiteX577" fmla="*/ 60051 w 12083644"/>
              <a:gd name="connsiteY577" fmla="*/ 1592465 h 3856037"/>
              <a:gd name="connsiteX578" fmla="*/ 64780 w 12083644"/>
              <a:gd name="connsiteY578" fmla="*/ 1593454 h 3856037"/>
              <a:gd name="connsiteX579" fmla="*/ 76768 w 12083644"/>
              <a:gd name="connsiteY579" fmla="*/ 1595654 h 3856037"/>
              <a:gd name="connsiteX580" fmla="*/ 84357 w 12083644"/>
              <a:gd name="connsiteY580" fmla="*/ 1597084 h 3856037"/>
              <a:gd name="connsiteX581" fmla="*/ 92715 w 12083644"/>
              <a:gd name="connsiteY581" fmla="*/ 1598954 h 3856037"/>
              <a:gd name="connsiteX582" fmla="*/ 102504 w 12083644"/>
              <a:gd name="connsiteY582" fmla="*/ 1601153 h 3856037"/>
              <a:gd name="connsiteX583" fmla="*/ 113392 w 12083644"/>
              <a:gd name="connsiteY583" fmla="*/ 1604233 h 3856037"/>
              <a:gd name="connsiteX584" fmla="*/ 125600 w 12083644"/>
              <a:gd name="connsiteY584" fmla="*/ 1608192 h 3856037"/>
              <a:gd name="connsiteX585" fmla="*/ 139129 w 12083644"/>
              <a:gd name="connsiteY585" fmla="*/ 1612811 h 3856037"/>
              <a:gd name="connsiteX586" fmla="*/ 146387 w 12083644"/>
              <a:gd name="connsiteY586" fmla="*/ 1615451 h 3856037"/>
              <a:gd name="connsiteX587" fmla="*/ 154196 w 12083644"/>
              <a:gd name="connsiteY587" fmla="*/ 1618530 h 3856037"/>
              <a:gd name="connsiteX588" fmla="*/ 162115 w 12083644"/>
              <a:gd name="connsiteY588" fmla="*/ 1621830 h 3856037"/>
              <a:gd name="connsiteX589" fmla="*/ 170693 w 12083644"/>
              <a:gd name="connsiteY589" fmla="*/ 1625349 h 3856037"/>
              <a:gd name="connsiteX590" fmla="*/ 179712 w 12083644"/>
              <a:gd name="connsiteY590" fmla="*/ 1629419 h 3856037"/>
              <a:gd name="connsiteX591" fmla="*/ 188950 w 12083644"/>
              <a:gd name="connsiteY591" fmla="*/ 1633488 h 3856037"/>
              <a:gd name="connsiteX592" fmla="*/ 198739 w 12083644"/>
              <a:gd name="connsiteY592" fmla="*/ 1638217 h 3856037"/>
              <a:gd name="connsiteX593" fmla="*/ 208967 w 12083644"/>
              <a:gd name="connsiteY593" fmla="*/ 1643057 h 3856037"/>
              <a:gd name="connsiteX594" fmla="*/ 219526 w 12083644"/>
              <a:gd name="connsiteY594" fmla="*/ 1648336 h 3856037"/>
              <a:gd name="connsiteX595" fmla="*/ 230744 w 12083644"/>
              <a:gd name="connsiteY595" fmla="*/ 1654275 h 3856037"/>
              <a:gd name="connsiteX596" fmla="*/ 242182 w 12083644"/>
              <a:gd name="connsiteY596" fmla="*/ 1660434 h 3856037"/>
              <a:gd name="connsiteX597" fmla="*/ 254281 w 12083644"/>
              <a:gd name="connsiteY597" fmla="*/ 1666923 h 3856037"/>
              <a:gd name="connsiteX598" fmla="*/ 279136 w 12083644"/>
              <a:gd name="connsiteY598" fmla="*/ 1680671 h 3856037"/>
              <a:gd name="connsiteX599" fmla="*/ 304542 w 12083644"/>
              <a:gd name="connsiteY599" fmla="*/ 1694529 h 3856037"/>
              <a:gd name="connsiteX600" fmla="*/ 330168 w 12083644"/>
              <a:gd name="connsiteY600" fmla="*/ 1708166 h 3856037"/>
              <a:gd name="connsiteX601" fmla="*/ 356344 w 12083644"/>
              <a:gd name="connsiteY601" fmla="*/ 1721694 h 3856037"/>
              <a:gd name="connsiteX602" fmla="*/ 383070 w 12083644"/>
              <a:gd name="connsiteY602" fmla="*/ 1735002 h 3856037"/>
              <a:gd name="connsiteX603" fmla="*/ 396598 w 12083644"/>
              <a:gd name="connsiteY603" fmla="*/ 1741711 h 3856037"/>
              <a:gd name="connsiteX604" fmla="*/ 410127 w 12083644"/>
              <a:gd name="connsiteY604" fmla="*/ 1747980 h 3856037"/>
              <a:gd name="connsiteX605" fmla="*/ 423984 w 12083644"/>
              <a:gd name="connsiteY605" fmla="*/ 1754359 h 3856037"/>
              <a:gd name="connsiteX606" fmla="*/ 437622 w 12083644"/>
              <a:gd name="connsiteY606" fmla="*/ 1760628 h 3856037"/>
              <a:gd name="connsiteX607" fmla="*/ 451699 w 12083644"/>
              <a:gd name="connsiteY607" fmla="*/ 1766787 h 3856037"/>
              <a:gd name="connsiteX608" fmla="*/ 465667 w 12083644"/>
              <a:gd name="connsiteY608" fmla="*/ 1772726 h 3856037"/>
              <a:gd name="connsiteX609" fmla="*/ 479965 w 12083644"/>
              <a:gd name="connsiteY609" fmla="*/ 1778665 h 3856037"/>
              <a:gd name="connsiteX610" fmla="*/ 494263 w 12083644"/>
              <a:gd name="connsiteY610" fmla="*/ 1784165 h 3856037"/>
              <a:gd name="connsiteX611" fmla="*/ 508561 w 12083644"/>
              <a:gd name="connsiteY611" fmla="*/ 1789664 h 3856037"/>
              <a:gd name="connsiteX612" fmla="*/ 522969 w 12083644"/>
              <a:gd name="connsiteY612" fmla="*/ 1794943 h 3856037"/>
              <a:gd name="connsiteX613" fmla="*/ 537706 w 12083644"/>
              <a:gd name="connsiteY613" fmla="*/ 1800112 h 3856037"/>
              <a:gd name="connsiteX614" fmla="*/ 552444 w 12083644"/>
              <a:gd name="connsiteY614" fmla="*/ 1804951 h 3856037"/>
              <a:gd name="connsiteX615" fmla="*/ 567291 w 12083644"/>
              <a:gd name="connsiteY615" fmla="*/ 1809461 h 3856037"/>
              <a:gd name="connsiteX616" fmla="*/ 582249 w 12083644"/>
              <a:gd name="connsiteY616" fmla="*/ 1813970 h 3856037"/>
              <a:gd name="connsiteX617" fmla="*/ 597317 w 12083644"/>
              <a:gd name="connsiteY617" fmla="*/ 1818259 h 3856037"/>
              <a:gd name="connsiteX618" fmla="*/ 612495 w 12083644"/>
              <a:gd name="connsiteY618" fmla="*/ 1822109 h 3856037"/>
              <a:gd name="connsiteX619" fmla="*/ 627782 w 12083644"/>
              <a:gd name="connsiteY619" fmla="*/ 1825848 h 3856037"/>
              <a:gd name="connsiteX620" fmla="*/ 643070 w 12083644"/>
              <a:gd name="connsiteY620" fmla="*/ 1829038 h 3856037"/>
              <a:gd name="connsiteX621" fmla="*/ 658577 w 12083644"/>
              <a:gd name="connsiteY621" fmla="*/ 1832117 h 3856037"/>
              <a:gd name="connsiteX622" fmla="*/ 674305 w 12083644"/>
              <a:gd name="connsiteY622" fmla="*/ 1834757 h 3856037"/>
              <a:gd name="connsiteX623" fmla="*/ 690032 w 12083644"/>
              <a:gd name="connsiteY623" fmla="*/ 1837286 h 3856037"/>
              <a:gd name="connsiteX624" fmla="*/ 705760 w 12083644"/>
              <a:gd name="connsiteY624" fmla="*/ 1839486 h 3856037"/>
              <a:gd name="connsiteX625" fmla="*/ 713789 w 12083644"/>
              <a:gd name="connsiteY625" fmla="*/ 1840366 h 3856037"/>
              <a:gd name="connsiteX626" fmla="*/ 721487 w 12083644"/>
              <a:gd name="connsiteY626" fmla="*/ 1840916 h 3856037"/>
              <a:gd name="connsiteX627" fmla="*/ 729296 w 12083644"/>
              <a:gd name="connsiteY627" fmla="*/ 1841576 h 3856037"/>
              <a:gd name="connsiteX628" fmla="*/ 736775 w 12083644"/>
              <a:gd name="connsiteY628" fmla="*/ 1841906 h 3856037"/>
              <a:gd name="connsiteX629" fmla="*/ 744364 w 12083644"/>
              <a:gd name="connsiteY629" fmla="*/ 1841906 h 3856037"/>
              <a:gd name="connsiteX630" fmla="*/ 751733 w 12083644"/>
              <a:gd name="connsiteY630" fmla="*/ 1842126 h 3856037"/>
              <a:gd name="connsiteX631" fmla="*/ 759103 w 12083644"/>
              <a:gd name="connsiteY631" fmla="*/ 1841906 h 3856037"/>
              <a:gd name="connsiteX632" fmla="*/ 766250 w 12083644"/>
              <a:gd name="connsiteY632" fmla="*/ 1841576 h 3856037"/>
              <a:gd name="connsiteX633" fmla="*/ 773399 w 12083644"/>
              <a:gd name="connsiteY633" fmla="*/ 1841136 h 3856037"/>
              <a:gd name="connsiteX634" fmla="*/ 780328 w 12083644"/>
              <a:gd name="connsiteY634" fmla="*/ 1840476 h 3856037"/>
              <a:gd name="connsiteX635" fmla="*/ 787257 w 12083644"/>
              <a:gd name="connsiteY635" fmla="*/ 1839926 h 3856037"/>
              <a:gd name="connsiteX636" fmla="*/ 793967 w 12083644"/>
              <a:gd name="connsiteY636" fmla="*/ 1839046 h 3856037"/>
              <a:gd name="connsiteX637" fmla="*/ 800785 w 12083644"/>
              <a:gd name="connsiteY637" fmla="*/ 1838056 h 3856037"/>
              <a:gd name="connsiteX638" fmla="*/ 807274 w 12083644"/>
              <a:gd name="connsiteY638" fmla="*/ 1837066 h 3856037"/>
              <a:gd name="connsiteX639" fmla="*/ 813763 w 12083644"/>
              <a:gd name="connsiteY639" fmla="*/ 1835857 h 3856037"/>
              <a:gd name="connsiteX640" fmla="*/ 820142 w 12083644"/>
              <a:gd name="connsiteY640" fmla="*/ 1834647 h 3856037"/>
              <a:gd name="connsiteX641" fmla="*/ 832570 w 12083644"/>
              <a:gd name="connsiteY641" fmla="*/ 1831567 h 3856037"/>
              <a:gd name="connsiteX642" fmla="*/ 844448 w 12083644"/>
              <a:gd name="connsiteY642" fmla="*/ 1828268 h 3856037"/>
              <a:gd name="connsiteX643" fmla="*/ 855887 w 12083644"/>
              <a:gd name="connsiteY643" fmla="*/ 1824748 h 3856037"/>
              <a:gd name="connsiteX644" fmla="*/ 866885 w 12083644"/>
              <a:gd name="connsiteY644" fmla="*/ 1820899 h 3856037"/>
              <a:gd name="connsiteX645" fmla="*/ 877553 w 12083644"/>
              <a:gd name="connsiteY645" fmla="*/ 1816829 h 3856037"/>
              <a:gd name="connsiteX646" fmla="*/ 887562 w 12083644"/>
              <a:gd name="connsiteY646" fmla="*/ 1812540 h 3856037"/>
              <a:gd name="connsiteX647" fmla="*/ 897130 w 12083644"/>
              <a:gd name="connsiteY647" fmla="*/ 1808031 h 3856037"/>
              <a:gd name="connsiteX648" fmla="*/ 906369 w 12083644"/>
              <a:gd name="connsiteY648" fmla="*/ 1803522 h 3856037"/>
              <a:gd name="connsiteX649" fmla="*/ 914947 w 12083644"/>
              <a:gd name="connsiteY649" fmla="*/ 1798902 h 3856037"/>
              <a:gd name="connsiteX650" fmla="*/ 922866 w 12083644"/>
              <a:gd name="connsiteY650" fmla="*/ 1794173 h 3856037"/>
              <a:gd name="connsiteX651" fmla="*/ 930676 w 12083644"/>
              <a:gd name="connsiteY651" fmla="*/ 1789664 h 3856037"/>
              <a:gd name="connsiteX652" fmla="*/ 937604 w 12083644"/>
              <a:gd name="connsiteY652" fmla="*/ 1785154 h 3856037"/>
              <a:gd name="connsiteX653" fmla="*/ 944093 w 12083644"/>
              <a:gd name="connsiteY653" fmla="*/ 1780645 h 3856037"/>
              <a:gd name="connsiteX654" fmla="*/ 950252 w 12083644"/>
              <a:gd name="connsiteY654" fmla="*/ 1776356 h 3856037"/>
              <a:gd name="connsiteX655" fmla="*/ 955531 w 12083644"/>
              <a:gd name="connsiteY655" fmla="*/ 1772286 h 3856037"/>
              <a:gd name="connsiteX656" fmla="*/ 960700 w 12083644"/>
              <a:gd name="connsiteY656" fmla="*/ 1768657 h 3856037"/>
              <a:gd name="connsiteX657" fmla="*/ 968839 w 12083644"/>
              <a:gd name="connsiteY657" fmla="*/ 1761948 h 3856037"/>
              <a:gd name="connsiteX658" fmla="*/ 974778 w 12083644"/>
              <a:gd name="connsiteY658" fmla="*/ 1756559 h 3856037"/>
              <a:gd name="connsiteX659" fmla="*/ 978187 w 12083644"/>
              <a:gd name="connsiteY659" fmla="*/ 1753149 h 3856037"/>
              <a:gd name="connsiteX660" fmla="*/ 979397 w 12083644"/>
              <a:gd name="connsiteY660" fmla="*/ 1751940 h 3856037"/>
              <a:gd name="connsiteX661" fmla="*/ 982697 w 12083644"/>
              <a:gd name="connsiteY661" fmla="*/ 1746441 h 3856037"/>
              <a:gd name="connsiteX662" fmla="*/ 985556 w 12083644"/>
              <a:gd name="connsiteY662" fmla="*/ 1741051 h 3856037"/>
              <a:gd name="connsiteX663" fmla="*/ 988197 w 12083644"/>
              <a:gd name="connsiteY663" fmla="*/ 1736212 h 3856037"/>
              <a:gd name="connsiteX664" fmla="*/ 990286 w 12083644"/>
              <a:gd name="connsiteY664" fmla="*/ 1731483 h 3856037"/>
              <a:gd name="connsiteX665" fmla="*/ 992045 w 12083644"/>
              <a:gd name="connsiteY665" fmla="*/ 1727194 h 3856037"/>
              <a:gd name="connsiteX666" fmla="*/ 993476 w 12083644"/>
              <a:gd name="connsiteY666" fmla="*/ 1723124 h 3856037"/>
              <a:gd name="connsiteX667" fmla="*/ 994575 w 12083644"/>
              <a:gd name="connsiteY667" fmla="*/ 1719275 h 3856037"/>
              <a:gd name="connsiteX668" fmla="*/ 995345 w 12083644"/>
              <a:gd name="connsiteY668" fmla="*/ 1715755 h 3856037"/>
              <a:gd name="connsiteX669" fmla="*/ 995786 w 12083644"/>
              <a:gd name="connsiteY669" fmla="*/ 1712236 h 3856037"/>
              <a:gd name="connsiteX670" fmla="*/ 995786 w 12083644"/>
              <a:gd name="connsiteY670" fmla="*/ 1709376 h 3856037"/>
              <a:gd name="connsiteX671" fmla="*/ 995565 w 12083644"/>
              <a:gd name="connsiteY671" fmla="*/ 1706517 h 3856037"/>
              <a:gd name="connsiteX672" fmla="*/ 994905 w 12083644"/>
              <a:gd name="connsiteY672" fmla="*/ 1704097 h 3856037"/>
              <a:gd name="connsiteX673" fmla="*/ 994135 w 12083644"/>
              <a:gd name="connsiteY673" fmla="*/ 1701678 h 3856037"/>
              <a:gd name="connsiteX674" fmla="*/ 993145 w 12083644"/>
              <a:gd name="connsiteY674" fmla="*/ 1699588 h 3856037"/>
              <a:gd name="connsiteX675" fmla="*/ 991715 w 12083644"/>
              <a:gd name="connsiteY675" fmla="*/ 1697828 h 3856037"/>
              <a:gd name="connsiteX676" fmla="*/ 990066 w 12083644"/>
              <a:gd name="connsiteY676" fmla="*/ 1696178 h 3856037"/>
              <a:gd name="connsiteX677" fmla="*/ 987976 w 12083644"/>
              <a:gd name="connsiteY677" fmla="*/ 1694749 h 3856037"/>
              <a:gd name="connsiteX678" fmla="*/ 985996 w 12083644"/>
              <a:gd name="connsiteY678" fmla="*/ 1693539 h 3856037"/>
              <a:gd name="connsiteX679" fmla="*/ 983577 w 12083644"/>
              <a:gd name="connsiteY679" fmla="*/ 1692439 h 3856037"/>
              <a:gd name="connsiteX680" fmla="*/ 980827 w 12083644"/>
              <a:gd name="connsiteY680" fmla="*/ 1691669 h 3856037"/>
              <a:gd name="connsiteX681" fmla="*/ 977859 w 12083644"/>
              <a:gd name="connsiteY681" fmla="*/ 1691009 h 3856037"/>
              <a:gd name="connsiteX682" fmla="*/ 974778 w 12083644"/>
              <a:gd name="connsiteY682" fmla="*/ 1690679 h 3856037"/>
              <a:gd name="connsiteX683" fmla="*/ 971259 w 12083644"/>
              <a:gd name="connsiteY683" fmla="*/ 1690239 h 3856037"/>
              <a:gd name="connsiteX684" fmla="*/ 967850 w 12083644"/>
              <a:gd name="connsiteY684" fmla="*/ 1690239 h 3856037"/>
              <a:gd name="connsiteX685" fmla="*/ 963891 w 12083644"/>
              <a:gd name="connsiteY685" fmla="*/ 1690239 h 3856037"/>
              <a:gd name="connsiteX686" fmla="*/ 960040 w 12083644"/>
              <a:gd name="connsiteY686" fmla="*/ 1690459 h 3856037"/>
              <a:gd name="connsiteX687" fmla="*/ 955971 w 12083644"/>
              <a:gd name="connsiteY687" fmla="*/ 1690679 h 3856037"/>
              <a:gd name="connsiteX688" fmla="*/ 951462 w 12083644"/>
              <a:gd name="connsiteY688" fmla="*/ 1691009 h 3856037"/>
              <a:gd name="connsiteX689" fmla="*/ 942443 w 12083644"/>
              <a:gd name="connsiteY689" fmla="*/ 1692439 h 3856037"/>
              <a:gd name="connsiteX690" fmla="*/ 932655 w 12083644"/>
              <a:gd name="connsiteY690" fmla="*/ 1694309 h 3856037"/>
              <a:gd name="connsiteX691" fmla="*/ 922206 w 12083644"/>
              <a:gd name="connsiteY691" fmla="*/ 1696618 h 3856037"/>
              <a:gd name="connsiteX692" fmla="*/ 911429 w 12083644"/>
              <a:gd name="connsiteY692" fmla="*/ 1699258 h 3856037"/>
              <a:gd name="connsiteX693" fmla="*/ 900210 w 12083644"/>
              <a:gd name="connsiteY693" fmla="*/ 1702117 h 3856037"/>
              <a:gd name="connsiteX694" fmla="*/ 888772 w 12083644"/>
              <a:gd name="connsiteY694" fmla="*/ 1705307 h 3856037"/>
              <a:gd name="connsiteX695" fmla="*/ 864685 w 12083644"/>
              <a:gd name="connsiteY695" fmla="*/ 1712236 h 3856037"/>
              <a:gd name="connsiteX696" fmla="*/ 840159 w 12083644"/>
              <a:gd name="connsiteY696" fmla="*/ 1719825 h 3856037"/>
              <a:gd name="connsiteX697" fmla="*/ 815413 w 12083644"/>
              <a:gd name="connsiteY697" fmla="*/ 1727633 h 3856037"/>
              <a:gd name="connsiteX698" fmla="*/ 790997 w 12083644"/>
              <a:gd name="connsiteY698" fmla="*/ 1734782 h 3856037"/>
              <a:gd name="connsiteX699" fmla="*/ 779118 w 12083644"/>
              <a:gd name="connsiteY699" fmla="*/ 1737972 h 3856037"/>
              <a:gd name="connsiteX700" fmla="*/ 767680 w 12083644"/>
              <a:gd name="connsiteY700" fmla="*/ 1741271 h 3856037"/>
              <a:gd name="connsiteX701" fmla="*/ 756462 w 12083644"/>
              <a:gd name="connsiteY701" fmla="*/ 1744131 h 3856037"/>
              <a:gd name="connsiteX702" fmla="*/ 745574 w 12083644"/>
              <a:gd name="connsiteY702" fmla="*/ 1746550 h 3856037"/>
              <a:gd name="connsiteX703" fmla="*/ 737215 w 12083644"/>
              <a:gd name="connsiteY703" fmla="*/ 1748420 h 3856037"/>
              <a:gd name="connsiteX704" fmla="*/ 728857 w 12083644"/>
              <a:gd name="connsiteY704" fmla="*/ 1750070 h 3856037"/>
              <a:gd name="connsiteX705" fmla="*/ 720938 w 12083644"/>
              <a:gd name="connsiteY705" fmla="*/ 1751500 h 3856037"/>
              <a:gd name="connsiteX706" fmla="*/ 712909 w 12083644"/>
              <a:gd name="connsiteY706" fmla="*/ 1752710 h 3856037"/>
              <a:gd name="connsiteX707" fmla="*/ 704990 w 12083644"/>
              <a:gd name="connsiteY707" fmla="*/ 1753919 h 3856037"/>
              <a:gd name="connsiteX708" fmla="*/ 697401 w 12083644"/>
              <a:gd name="connsiteY708" fmla="*/ 1754799 h 3856037"/>
              <a:gd name="connsiteX709" fmla="*/ 689812 w 12083644"/>
              <a:gd name="connsiteY709" fmla="*/ 1755569 h 3856037"/>
              <a:gd name="connsiteX710" fmla="*/ 682553 w 12083644"/>
              <a:gd name="connsiteY710" fmla="*/ 1756229 h 3856037"/>
              <a:gd name="connsiteX711" fmla="*/ 675405 w 12083644"/>
              <a:gd name="connsiteY711" fmla="*/ 1756559 h 3856037"/>
              <a:gd name="connsiteX712" fmla="*/ 668256 w 12083644"/>
              <a:gd name="connsiteY712" fmla="*/ 1756779 h 3856037"/>
              <a:gd name="connsiteX713" fmla="*/ 661217 w 12083644"/>
              <a:gd name="connsiteY713" fmla="*/ 1756999 h 3856037"/>
              <a:gd name="connsiteX714" fmla="*/ 654508 w 12083644"/>
              <a:gd name="connsiteY714" fmla="*/ 1756779 h 3856037"/>
              <a:gd name="connsiteX715" fmla="*/ 647799 w 12083644"/>
              <a:gd name="connsiteY715" fmla="*/ 1756559 h 3856037"/>
              <a:gd name="connsiteX716" fmla="*/ 641200 w 12083644"/>
              <a:gd name="connsiteY716" fmla="*/ 1756449 h 3856037"/>
              <a:gd name="connsiteX717" fmla="*/ 634931 w 12083644"/>
              <a:gd name="connsiteY717" fmla="*/ 1756009 h 3856037"/>
              <a:gd name="connsiteX718" fmla="*/ 628773 w 12083644"/>
              <a:gd name="connsiteY718" fmla="*/ 1755349 h 3856037"/>
              <a:gd name="connsiteX719" fmla="*/ 622613 w 12083644"/>
              <a:gd name="connsiteY719" fmla="*/ 1754579 h 3856037"/>
              <a:gd name="connsiteX720" fmla="*/ 616784 w 12083644"/>
              <a:gd name="connsiteY720" fmla="*/ 1753919 h 3856037"/>
              <a:gd name="connsiteX721" fmla="*/ 610846 w 12083644"/>
              <a:gd name="connsiteY721" fmla="*/ 1752929 h 3856037"/>
              <a:gd name="connsiteX722" fmla="*/ 605126 w 12083644"/>
              <a:gd name="connsiteY722" fmla="*/ 1751940 h 3856037"/>
              <a:gd name="connsiteX723" fmla="*/ 594237 w 12083644"/>
              <a:gd name="connsiteY723" fmla="*/ 1749630 h 3856037"/>
              <a:gd name="connsiteX724" fmla="*/ 583899 w 12083644"/>
              <a:gd name="connsiteY724" fmla="*/ 1746990 h 3856037"/>
              <a:gd name="connsiteX725" fmla="*/ 574111 w 12083644"/>
              <a:gd name="connsiteY725" fmla="*/ 1743911 h 3856037"/>
              <a:gd name="connsiteX726" fmla="*/ 564652 w 12083644"/>
              <a:gd name="connsiteY726" fmla="*/ 1740831 h 3856037"/>
              <a:gd name="connsiteX727" fmla="*/ 555853 w 12083644"/>
              <a:gd name="connsiteY727" fmla="*/ 1737422 h 3856037"/>
              <a:gd name="connsiteX728" fmla="*/ 547715 w 12083644"/>
              <a:gd name="connsiteY728" fmla="*/ 1733683 h 3856037"/>
              <a:gd name="connsiteX729" fmla="*/ 539906 w 12083644"/>
              <a:gd name="connsiteY729" fmla="*/ 1730053 h 3856037"/>
              <a:gd name="connsiteX730" fmla="*/ 532757 w 12083644"/>
              <a:gd name="connsiteY730" fmla="*/ 1726424 h 3856037"/>
              <a:gd name="connsiteX731" fmla="*/ 526268 w 12083644"/>
              <a:gd name="connsiteY731" fmla="*/ 1722464 h 3856037"/>
              <a:gd name="connsiteX732" fmla="*/ 519889 w 12083644"/>
              <a:gd name="connsiteY732" fmla="*/ 1718615 h 3856037"/>
              <a:gd name="connsiteX733" fmla="*/ 514390 w 12083644"/>
              <a:gd name="connsiteY733" fmla="*/ 1714985 h 3856037"/>
              <a:gd name="connsiteX734" fmla="*/ 509330 w 12083644"/>
              <a:gd name="connsiteY734" fmla="*/ 1711246 h 3856037"/>
              <a:gd name="connsiteX735" fmla="*/ 504601 w 12083644"/>
              <a:gd name="connsiteY735" fmla="*/ 1707617 h 3856037"/>
              <a:gd name="connsiteX736" fmla="*/ 500532 w 12083644"/>
              <a:gd name="connsiteY736" fmla="*/ 1704317 h 3856037"/>
              <a:gd name="connsiteX737" fmla="*/ 497122 w 12083644"/>
              <a:gd name="connsiteY737" fmla="*/ 1701238 h 3856037"/>
              <a:gd name="connsiteX738" fmla="*/ 493823 w 12083644"/>
              <a:gd name="connsiteY738" fmla="*/ 1698378 h 3856037"/>
              <a:gd name="connsiteX739" fmla="*/ 489094 w 12083644"/>
              <a:gd name="connsiteY739" fmla="*/ 1693759 h 3856037"/>
              <a:gd name="connsiteX740" fmla="*/ 486234 w 12083644"/>
              <a:gd name="connsiteY740" fmla="*/ 1690679 h 3856037"/>
              <a:gd name="connsiteX741" fmla="*/ 485244 w 12083644"/>
              <a:gd name="connsiteY741" fmla="*/ 1689579 h 3856037"/>
              <a:gd name="connsiteX742" fmla="*/ 476006 w 12083644"/>
              <a:gd name="connsiteY742" fmla="*/ 1679791 h 3856037"/>
              <a:gd name="connsiteX743" fmla="*/ 467867 w 12083644"/>
              <a:gd name="connsiteY743" fmla="*/ 1670662 h 3856037"/>
              <a:gd name="connsiteX744" fmla="*/ 460718 w 12083644"/>
              <a:gd name="connsiteY744" fmla="*/ 1662084 h 3856037"/>
              <a:gd name="connsiteX745" fmla="*/ 454339 w 12083644"/>
              <a:gd name="connsiteY745" fmla="*/ 1654055 h 3856037"/>
              <a:gd name="connsiteX746" fmla="*/ 449280 w 12083644"/>
              <a:gd name="connsiteY746" fmla="*/ 1646576 h 3856037"/>
              <a:gd name="connsiteX747" fmla="*/ 446860 w 12083644"/>
              <a:gd name="connsiteY747" fmla="*/ 1643057 h 3856037"/>
              <a:gd name="connsiteX748" fmla="*/ 444771 w 12083644"/>
              <a:gd name="connsiteY748" fmla="*/ 1639647 h 3856037"/>
              <a:gd name="connsiteX749" fmla="*/ 442901 w 12083644"/>
              <a:gd name="connsiteY749" fmla="*/ 1636348 h 3856037"/>
              <a:gd name="connsiteX750" fmla="*/ 441471 w 12083644"/>
              <a:gd name="connsiteY750" fmla="*/ 1633048 h 3856037"/>
              <a:gd name="connsiteX751" fmla="*/ 440041 w 12083644"/>
              <a:gd name="connsiteY751" fmla="*/ 1629969 h 3856037"/>
              <a:gd name="connsiteX752" fmla="*/ 438831 w 12083644"/>
              <a:gd name="connsiteY752" fmla="*/ 1627109 h 3856037"/>
              <a:gd name="connsiteX753" fmla="*/ 437842 w 12083644"/>
              <a:gd name="connsiteY753" fmla="*/ 1624250 h 3856037"/>
              <a:gd name="connsiteX754" fmla="*/ 437072 w 12083644"/>
              <a:gd name="connsiteY754" fmla="*/ 1621390 h 3856037"/>
              <a:gd name="connsiteX755" fmla="*/ 436412 w 12083644"/>
              <a:gd name="connsiteY755" fmla="*/ 1618970 h 3856037"/>
              <a:gd name="connsiteX756" fmla="*/ 435972 w 12083644"/>
              <a:gd name="connsiteY756" fmla="*/ 1616551 h 3856037"/>
              <a:gd name="connsiteX757" fmla="*/ 435753 w 12083644"/>
              <a:gd name="connsiteY757" fmla="*/ 1614021 h 3856037"/>
              <a:gd name="connsiteX758" fmla="*/ 435642 w 12083644"/>
              <a:gd name="connsiteY758" fmla="*/ 1611822 h 3856037"/>
              <a:gd name="connsiteX759" fmla="*/ 435753 w 12083644"/>
              <a:gd name="connsiteY759" fmla="*/ 1609622 h 3856037"/>
              <a:gd name="connsiteX760" fmla="*/ 435972 w 12083644"/>
              <a:gd name="connsiteY760" fmla="*/ 1607532 h 3856037"/>
              <a:gd name="connsiteX761" fmla="*/ 436632 w 12083644"/>
              <a:gd name="connsiteY761" fmla="*/ 1605663 h 3856037"/>
              <a:gd name="connsiteX762" fmla="*/ 437072 w 12083644"/>
              <a:gd name="connsiteY762" fmla="*/ 1603903 h 3856037"/>
              <a:gd name="connsiteX763" fmla="*/ 437842 w 12083644"/>
              <a:gd name="connsiteY763" fmla="*/ 1602033 h 3856037"/>
              <a:gd name="connsiteX764" fmla="*/ 438831 w 12083644"/>
              <a:gd name="connsiteY764" fmla="*/ 1600383 h 3856037"/>
              <a:gd name="connsiteX765" fmla="*/ 439931 w 12083644"/>
              <a:gd name="connsiteY765" fmla="*/ 1598954 h 3856037"/>
              <a:gd name="connsiteX766" fmla="*/ 440922 w 12083644"/>
              <a:gd name="connsiteY766" fmla="*/ 1597524 h 3856037"/>
              <a:gd name="connsiteX767" fmla="*/ 442351 w 12083644"/>
              <a:gd name="connsiteY767" fmla="*/ 1596314 h 3856037"/>
              <a:gd name="connsiteX768" fmla="*/ 443781 w 12083644"/>
              <a:gd name="connsiteY768" fmla="*/ 1594884 h 3856037"/>
              <a:gd name="connsiteX769" fmla="*/ 445430 w 12083644"/>
              <a:gd name="connsiteY769" fmla="*/ 1593894 h 3856037"/>
              <a:gd name="connsiteX770" fmla="*/ 447080 w 12083644"/>
              <a:gd name="connsiteY770" fmla="*/ 1592795 h 3856037"/>
              <a:gd name="connsiteX771" fmla="*/ 448840 w 12083644"/>
              <a:gd name="connsiteY771" fmla="*/ 1591805 h 3856037"/>
              <a:gd name="connsiteX772" fmla="*/ 450710 w 12083644"/>
              <a:gd name="connsiteY772" fmla="*/ 1591035 h 3856037"/>
              <a:gd name="connsiteX773" fmla="*/ 454999 w 12083644"/>
              <a:gd name="connsiteY773" fmla="*/ 1589605 h 3856037"/>
              <a:gd name="connsiteX774" fmla="*/ 459508 w 12083644"/>
              <a:gd name="connsiteY774" fmla="*/ 1588285 h 3856037"/>
              <a:gd name="connsiteX775" fmla="*/ 464348 w 12083644"/>
              <a:gd name="connsiteY775" fmla="*/ 1587735 h 3856037"/>
              <a:gd name="connsiteX776" fmla="*/ 469517 w 12083644"/>
              <a:gd name="connsiteY776" fmla="*/ 1587075 h 3856037"/>
              <a:gd name="connsiteX777" fmla="*/ 475016 w 12083644"/>
              <a:gd name="connsiteY777" fmla="*/ 1587075 h 3856037"/>
              <a:gd name="connsiteX778" fmla="*/ 480735 w 12083644"/>
              <a:gd name="connsiteY778" fmla="*/ 1587075 h 3856037"/>
              <a:gd name="connsiteX779" fmla="*/ 486674 w 12083644"/>
              <a:gd name="connsiteY779" fmla="*/ 1587515 h 3856037"/>
              <a:gd name="connsiteX780" fmla="*/ 492833 w 12083644"/>
              <a:gd name="connsiteY780" fmla="*/ 1588285 h 3856037"/>
              <a:gd name="connsiteX781" fmla="*/ 499102 w 12083644"/>
              <a:gd name="connsiteY781" fmla="*/ 1589385 h 3856037"/>
              <a:gd name="connsiteX782" fmla="*/ 505481 w 12083644"/>
              <a:gd name="connsiteY782" fmla="*/ 1590595 h 3856037"/>
              <a:gd name="connsiteX783" fmla="*/ 511750 w 12083644"/>
              <a:gd name="connsiteY783" fmla="*/ 1592025 h 3856037"/>
              <a:gd name="connsiteX784" fmla="*/ 518129 w 12083644"/>
              <a:gd name="connsiteY784" fmla="*/ 1593674 h 3856037"/>
              <a:gd name="connsiteX785" fmla="*/ 524398 w 12083644"/>
              <a:gd name="connsiteY785" fmla="*/ 1595434 h 3856037"/>
              <a:gd name="connsiteX786" fmla="*/ 530777 w 12083644"/>
              <a:gd name="connsiteY786" fmla="*/ 1597524 h 3856037"/>
              <a:gd name="connsiteX787" fmla="*/ 536937 w 12083644"/>
              <a:gd name="connsiteY787" fmla="*/ 1599723 h 3856037"/>
              <a:gd name="connsiteX788" fmla="*/ 543205 w 12083644"/>
              <a:gd name="connsiteY788" fmla="*/ 1601593 h 3856037"/>
              <a:gd name="connsiteX789" fmla="*/ 549804 w 12083644"/>
              <a:gd name="connsiteY789" fmla="*/ 1603023 h 3856037"/>
              <a:gd name="connsiteX790" fmla="*/ 556293 w 12083644"/>
              <a:gd name="connsiteY790" fmla="*/ 1604453 h 3856037"/>
              <a:gd name="connsiteX791" fmla="*/ 562782 w 12083644"/>
              <a:gd name="connsiteY791" fmla="*/ 1605663 h 3856037"/>
              <a:gd name="connsiteX792" fmla="*/ 569601 w 12083644"/>
              <a:gd name="connsiteY792" fmla="*/ 1606762 h 3856037"/>
              <a:gd name="connsiteX793" fmla="*/ 576531 w 12083644"/>
              <a:gd name="connsiteY793" fmla="*/ 1607312 h 3856037"/>
              <a:gd name="connsiteX794" fmla="*/ 583679 w 12083644"/>
              <a:gd name="connsiteY794" fmla="*/ 1607972 h 3856037"/>
              <a:gd name="connsiteX795" fmla="*/ 590828 w 12083644"/>
              <a:gd name="connsiteY795" fmla="*/ 1608192 h 3856037"/>
              <a:gd name="connsiteX796" fmla="*/ 597978 w 12083644"/>
              <a:gd name="connsiteY796" fmla="*/ 1608302 h 3856037"/>
              <a:gd name="connsiteX797" fmla="*/ 605567 w 12083644"/>
              <a:gd name="connsiteY797" fmla="*/ 1608192 h 3856037"/>
              <a:gd name="connsiteX798" fmla="*/ 613044 w 12083644"/>
              <a:gd name="connsiteY798" fmla="*/ 1607752 h 3856037"/>
              <a:gd name="connsiteX799" fmla="*/ 621073 w 12083644"/>
              <a:gd name="connsiteY799" fmla="*/ 1607312 h 3856037"/>
              <a:gd name="connsiteX800" fmla="*/ 628992 w 12083644"/>
              <a:gd name="connsiteY800" fmla="*/ 1606542 h 3856037"/>
              <a:gd name="connsiteX801" fmla="*/ 637131 w 12083644"/>
              <a:gd name="connsiteY801" fmla="*/ 1605443 h 3856037"/>
              <a:gd name="connsiteX802" fmla="*/ 645489 w 12083644"/>
              <a:gd name="connsiteY802" fmla="*/ 1604233 h 3856037"/>
              <a:gd name="connsiteX803" fmla="*/ 654068 w 12083644"/>
              <a:gd name="connsiteY803" fmla="*/ 1603023 h 3856037"/>
              <a:gd name="connsiteX804" fmla="*/ 662867 w 12083644"/>
              <a:gd name="connsiteY804" fmla="*/ 1601373 h 3856037"/>
              <a:gd name="connsiteX805" fmla="*/ 671885 w 12083644"/>
              <a:gd name="connsiteY805" fmla="*/ 1599613 h 3856037"/>
              <a:gd name="connsiteX806" fmla="*/ 681125 w 12083644"/>
              <a:gd name="connsiteY806" fmla="*/ 1597524 h 3856037"/>
              <a:gd name="connsiteX807" fmla="*/ 690692 w 12083644"/>
              <a:gd name="connsiteY807" fmla="*/ 1595434 h 3856037"/>
              <a:gd name="connsiteX808" fmla="*/ 700481 w 12083644"/>
              <a:gd name="connsiteY808" fmla="*/ 1593014 h 3856037"/>
              <a:gd name="connsiteX809" fmla="*/ 720719 w 12083644"/>
              <a:gd name="connsiteY809" fmla="*/ 1587735 h 3856037"/>
              <a:gd name="connsiteX810" fmla="*/ 742164 w 12083644"/>
              <a:gd name="connsiteY810" fmla="*/ 1581576 h 3856037"/>
              <a:gd name="connsiteX811" fmla="*/ 764601 w 12083644"/>
              <a:gd name="connsiteY811" fmla="*/ 1574647 h 3856037"/>
              <a:gd name="connsiteX812" fmla="*/ 788247 w 12083644"/>
              <a:gd name="connsiteY812" fmla="*/ 1567059 h 3856037"/>
              <a:gd name="connsiteX813" fmla="*/ 813433 w 12083644"/>
              <a:gd name="connsiteY813" fmla="*/ 1558700 h 3856037"/>
              <a:gd name="connsiteX814" fmla="*/ 838730 w 12083644"/>
              <a:gd name="connsiteY814" fmla="*/ 1550341 h 3856037"/>
              <a:gd name="connsiteX815" fmla="*/ 862815 w 12083644"/>
              <a:gd name="connsiteY815" fmla="*/ 1542642 h 3856037"/>
              <a:gd name="connsiteX816" fmla="*/ 886132 w 12083644"/>
              <a:gd name="connsiteY816" fmla="*/ 1535493 h 3856037"/>
              <a:gd name="connsiteX817" fmla="*/ 907909 w 12083644"/>
              <a:gd name="connsiteY817" fmla="*/ 1528895 h 3856037"/>
              <a:gd name="connsiteX818" fmla="*/ 928585 w 12083644"/>
              <a:gd name="connsiteY818" fmla="*/ 1522955 h 3856037"/>
              <a:gd name="connsiteX819" fmla="*/ 947942 w 12083644"/>
              <a:gd name="connsiteY819" fmla="*/ 1517676 h 3856037"/>
              <a:gd name="connsiteX820" fmla="*/ 965759 w 12083644"/>
              <a:gd name="connsiteY820" fmla="*/ 1512947 h 3856037"/>
              <a:gd name="connsiteX821" fmla="*/ 982147 w 12083644"/>
              <a:gd name="connsiteY821" fmla="*/ 1508658 h 3856037"/>
              <a:gd name="connsiteX822" fmla="*/ 996775 w 12083644"/>
              <a:gd name="connsiteY822" fmla="*/ 1505248 h 3856037"/>
              <a:gd name="connsiteX823" fmla="*/ 1009863 w 12083644"/>
              <a:gd name="connsiteY823" fmla="*/ 1501949 h 3856037"/>
              <a:gd name="connsiteX824" fmla="*/ 1030539 w 12083644"/>
              <a:gd name="connsiteY824" fmla="*/ 1497439 h 3856037"/>
              <a:gd name="connsiteX825" fmla="*/ 1043407 w 12083644"/>
              <a:gd name="connsiteY825" fmla="*/ 1494580 h 3856037"/>
              <a:gd name="connsiteX826" fmla="*/ 1047807 w 12083644"/>
              <a:gd name="connsiteY826" fmla="*/ 1493810 h 3856037"/>
              <a:gd name="connsiteX827" fmla="*/ 1055175 w 12083644"/>
              <a:gd name="connsiteY827" fmla="*/ 1493150 h 3856037"/>
              <a:gd name="connsiteX828" fmla="*/ 1062324 w 12083644"/>
              <a:gd name="connsiteY828" fmla="*/ 1492820 h 3856037"/>
              <a:gd name="connsiteX829" fmla="*/ 1069473 w 12083644"/>
              <a:gd name="connsiteY829" fmla="*/ 1492380 h 3856037"/>
              <a:gd name="connsiteX830" fmla="*/ 1076623 w 12083644"/>
              <a:gd name="connsiteY830" fmla="*/ 1492160 h 3856037"/>
              <a:gd name="connsiteX831" fmla="*/ 1083771 w 12083644"/>
              <a:gd name="connsiteY831" fmla="*/ 1492160 h 3856037"/>
              <a:gd name="connsiteX832" fmla="*/ 1090920 w 12083644"/>
              <a:gd name="connsiteY832" fmla="*/ 1492160 h 3856037"/>
              <a:gd name="connsiteX833" fmla="*/ 1097849 w 12083644"/>
              <a:gd name="connsiteY833" fmla="*/ 1492380 h 3856037"/>
              <a:gd name="connsiteX834" fmla="*/ 1104998 w 12083644"/>
              <a:gd name="connsiteY834" fmla="*/ 1492600 h 3856037"/>
              <a:gd name="connsiteX835" fmla="*/ 1118966 w 12083644"/>
              <a:gd name="connsiteY835" fmla="*/ 1493590 h 3856037"/>
              <a:gd name="connsiteX836" fmla="*/ 1132603 w 12083644"/>
              <a:gd name="connsiteY836" fmla="*/ 1495020 h 3856037"/>
              <a:gd name="connsiteX837" fmla="*/ 1146241 w 12083644"/>
              <a:gd name="connsiteY837" fmla="*/ 1496890 h 3856037"/>
              <a:gd name="connsiteX838" fmla="*/ 1159770 w 12083644"/>
              <a:gd name="connsiteY838" fmla="*/ 1499309 h 3856037"/>
              <a:gd name="connsiteX839" fmla="*/ 1173187 w 12083644"/>
              <a:gd name="connsiteY839" fmla="*/ 1501949 h 3856037"/>
              <a:gd name="connsiteX840" fmla="*/ 1186275 w 12083644"/>
              <a:gd name="connsiteY840" fmla="*/ 1505028 h 3856037"/>
              <a:gd name="connsiteX841" fmla="*/ 1199364 w 12083644"/>
              <a:gd name="connsiteY841" fmla="*/ 1508548 h 3856037"/>
              <a:gd name="connsiteX842" fmla="*/ 1212231 w 12083644"/>
              <a:gd name="connsiteY842" fmla="*/ 1512397 h 3856037"/>
              <a:gd name="connsiteX843" fmla="*/ 1224879 w 12083644"/>
              <a:gd name="connsiteY843" fmla="*/ 1516686 h 3856037"/>
              <a:gd name="connsiteX844" fmla="*/ 1237417 w 12083644"/>
              <a:gd name="connsiteY844" fmla="*/ 1521196 h 3856037"/>
              <a:gd name="connsiteX845" fmla="*/ 1249845 w 12083644"/>
              <a:gd name="connsiteY845" fmla="*/ 1526035 h 3856037"/>
              <a:gd name="connsiteX846" fmla="*/ 1261833 w 12083644"/>
              <a:gd name="connsiteY846" fmla="*/ 1531204 h 3856037"/>
              <a:gd name="connsiteX847" fmla="*/ 1273931 w 12083644"/>
              <a:gd name="connsiteY847" fmla="*/ 1536703 h 3856037"/>
              <a:gd name="connsiteX848" fmla="*/ 1285810 w 12083644"/>
              <a:gd name="connsiteY848" fmla="*/ 1542422 h 3856037"/>
              <a:gd name="connsiteX849" fmla="*/ 1297358 w 12083644"/>
              <a:gd name="connsiteY849" fmla="*/ 1548361 h 3856037"/>
              <a:gd name="connsiteX850" fmla="*/ 1308796 w 12083644"/>
              <a:gd name="connsiteY850" fmla="*/ 1554411 h 3856037"/>
              <a:gd name="connsiteX851" fmla="*/ 1320124 w 12083644"/>
              <a:gd name="connsiteY851" fmla="*/ 1561009 h 3856037"/>
              <a:gd name="connsiteX852" fmla="*/ 1331122 w 12083644"/>
              <a:gd name="connsiteY852" fmla="*/ 1567498 h 3856037"/>
              <a:gd name="connsiteX853" fmla="*/ 1341901 w 12083644"/>
              <a:gd name="connsiteY853" fmla="*/ 1574207 h 3856037"/>
              <a:gd name="connsiteX854" fmla="*/ 1352569 w 12083644"/>
              <a:gd name="connsiteY854" fmla="*/ 1581246 h 3856037"/>
              <a:gd name="connsiteX855" fmla="*/ 1363127 w 12083644"/>
              <a:gd name="connsiteY855" fmla="*/ 1588285 h 3856037"/>
              <a:gd name="connsiteX856" fmla="*/ 1373356 w 12083644"/>
              <a:gd name="connsiteY856" fmla="*/ 1595654 h 3856037"/>
              <a:gd name="connsiteX857" fmla="*/ 1383364 w 12083644"/>
              <a:gd name="connsiteY857" fmla="*/ 1603023 h 3856037"/>
              <a:gd name="connsiteX858" fmla="*/ 1393153 w 12083644"/>
              <a:gd name="connsiteY858" fmla="*/ 1610392 h 3856037"/>
              <a:gd name="connsiteX859" fmla="*/ 1402832 w 12083644"/>
              <a:gd name="connsiteY859" fmla="*/ 1617981 h 3856037"/>
              <a:gd name="connsiteX860" fmla="*/ 1412180 w 12083644"/>
              <a:gd name="connsiteY860" fmla="*/ 1625679 h 3856037"/>
              <a:gd name="connsiteX861" fmla="*/ 1421418 w 12083644"/>
              <a:gd name="connsiteY861" fmla="*/ 1633268 h 3856037"/>
              <a:gd name="connsiteX862" fmla="*/ 1430327 w 12083644"/>
              <a:gd name="connsiteY862" fmla="*/ 1640967 h 3856037"/>
              <a:gd name="connsiteX863" fmla="*/ 1439126 w 12083644"/>
              <a:gd name="connsiteY863" fmla="*/ 1648776 h 3856037"/>
              <a:gd name="connsiteX864" fmla="*/ 1447484 w 12083644"/>
              <a:gd name="connsiteY864" fmla="*/ 1656585 h 3856037"/>
              <a:gd name="connsiteX865" fmla="*/ 1448686 w 12083644"/>
              <a:gd name="connsiteY865" fmla="*/ 1657691 h 38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</a:cxnLst>
            <a:rect l="l" t="t" r="r" b="b"/>
            <a:pathLst>
              <a:path w="12083644" h="3856037">
                <a:moveTo>
                  <a:pt x="1448686" y="0"/>
                </a:moveTo>
                <a:lnTo>
                  <a:pt x="10626522" y="0"/>
                </a:lnTo>
                <a:lnTo>
                  <a:pt x="10626522" y="1665492"/>
                </a:lnTo>
                <a:lnTo>
                  <a:pt x="10627801" y="1664283"/>
                </a:lnTo>
                <a:lnTo>
                  <a:pt x="10636159" y="1656585"/>
                </a:lnTo>
                <a:lnTo>
                  <a:pt x="10644518" y="1648776"/>
                </a:lnTo>
                <a:lnTo>
                  <a:pt x="10653316" y="1640967"/>
                </a:lnTo>
                <a:lnTo>
                  <a:pt x="10662226" y="1633268"/>
                </a:lnTo>
                <a:lnTo>
                  <a:pt x="10671464" y="1625679"/>
                </a:lnTo>
                <a:lnTo>
                  <a:pt x="10680812" y="1617981"/>
                </a:lnTo>
                <a:lnTo>
                  <a:pt x="10690490" y="1610392"/>
                </a:lnTo>
                <a:lnTo>
                  <a:pt x="10700280" y="1603023"/>
                </a:lnTo>
                <a:lnTo>
                  <a:pt x="10710288" y="1595654"/>
                </a:lnTo>
                <a:lnTo>
                  <a:pt x="10720516" y="1588285"/>
                </a:lnTo>
                <a:lnTo>
                  <a:pt x="10731074" y="1581246"/>
                </a:lnTo>
                <a:lnTo>
                  <a:pt x="10741742" y="1574207"/>
                </a:lnTo>
                <a:lnTo>
                  <a:pt x="10752522" y="1567498"/>
                </a:lnTo>
                <a:lnTo>
                  <a:pt x="10763520" y="1561009"/>
                </a:lnTo>
                <a:lnTo>
                  <a:pt x="10774848" y="1554411"/>
                </a:lnTo>
                <a:lnTo>
                  <a:pt x="10786286" y="1548361"/>
                </a:lnTo>
                <a:lnTo>
                  <a:pt x="10797834" y="1542422"/>
                </a:lnTo>
                <a:lnTo>
                  <a:pt x="10809712" y="1536703"/>
                </a:lnTo>
                <a:lnTo>
                  <a:pt x="10821810" y="1531204"/>
                </a:lnTo>
                <a:lnTo>
                  <a:pt x="10833798" y="1526035"/>
                </a:lnTo>
                <a:lnTo>
                  <a:pt x="10846226" y="1521196"/>
                </a:lnTo>
                <a:lnTo>
                  <a:pt x="10858764" y="1516686"/>
                </a:lnTo>
                <a:lnTo>
                  <a:pt x="10871412" y="1512397"/>
                </a:lnTo>
                <a:lnTo>
                  <a:pt x="10884280" y="1508548"/>
                </a:lnTo>
                <a:lnTo>
                  <a:pt x="10897368" y="1505028"/>
                </a:lnTo>
                <a:lnTo>
                  <a:pt x="10910456" y="1501949"/>
                </a:lnTo>
                <a:lnTo>
                  <a:pt x="10923874" y="1499309"/>
                </a:lnTo>
                <a:lnTo>
                  <a:pt x="10937402" y="1496890"/>
                </a:lnTo>
                <a:lnTo>
                  <a:pt x="10951040" y="1495020"/>
                </a:lnTo>
                <a:lnTo>
                  <a:pt x="10964678" y="1493590"/>
                </a:lnTo>
                <a:lnTo>
                  <a:pt x="10978646" y="1492600"/>
                </a:lnTo>
                <a:lnTo>
                  <a:pt x="10985794" y="1492380"/>
                </a:lnTo>
                <a:lnTo>
                  <a:pt x="10992724" y="1492160"/>
                </a:lnTo>
                <a:lnTo>
                  <a:pt x="10999872" y="1492160"/>
                </a:lnTo>
                <a:lnTo>
                  <a:pt x="11007022" y="1492160"/>
                </a:lnTo>
                <a:lnTo>
                  <a:pt x="11014170" y="1492380"/>
                </a:lnTo>
                <a:lnTo>
                  <a:pt x="11021320" y="1492820"/>
                </a:lnTo>
                <a:lnTo>
                  <a:pt x="11028468" y="1493150"/>
                </a:lnTo>
                <a:lnTo>
                  <a:pt x="11035838" y="1493810"/>
                </a:lnTo>
                <a:lnTo>
                  <a:pt x="11040236" y="1494580"/>
                </a:lnTo>
                <a:lnTo>
                  <a:pt x="11053104" y="1497439"/>
                </a:lnTo>
                <a:lnTo>
                  <a:pt x="11073782" y="1501949"/>
                </a:lnTo>
                <a:lnTo>
                  <a:pt x="11086870" y="1505248"/>
                </a:lnTo>
                <a:lnTo>
                  <a:pt x="11101496" y="1508658"/>
                </a:lnTo>
                <a:lnTo>
                  <a:pt x="11117884" y="1512947"/>
                </a:lnTo>
                <a:lnTo>
                  <a:pt x="11135702" y="1517676"/>
                </a:lnTo>
                <a:lnTo>
                  <a:pt x="11155058" y="1522955"/>
                </a:lnTo>
                <a:lnTo>
                  <a:pt x="11175736" y="1528895"/>
                </a:lnTo>
                <a:lnTo>
                  <a:pt x="11197512" y="1535493"/>
                </a:lnTo>
                <a:lnTo>
                  <a:pt x="11220828" y="1542642"/>
                </a:lnTo>
                <a:lnTo>
                  <a:pt x="11244914" y="1550341"/>
                </a:lnTo>
                <a:lnTo>
                  <a:pt x="11270210" y="1558700"/>
                </a:lnTo>
                <a:lnTo>
                  <a:pt x="11295396" y="1567059"/>
                </a:lnTo>
                <a:lnTo>
                  <a:pt x="11319044" y="1574647"/>
                </a:lnTo>
                <a:lnTo>
                  <a:pt x="11341480" y="1581576"/>
                </a:lnTo>
                <a:lnTo>
                  <a:pt x="11362926" y="1587735"/>
                </a:lnTo>
                <a:lnTo>
                  <a:pt x="11383164" y="1593014"/>
                </a:lnTo>
                <a:lnTo>
                  <a:pt x="11392952" y="1595434"/>
                </a:lnTo>
                <a:lnTo>
                  <a:pt x="11402520" y="1597524"/>
                </a:lnTo>
                <a:lnTo>
                  <a:pt x="11411758" y="1599613"/>
                </a:lnTo>
                <a:lnTo>
                  <a:pt x="11420778" y="1601373"/>
                </a:lnTo>
                <a:lnTo>
                  <a:pt x="11429576" y="1603023"/>
                </a:lnTo>
                <a:lnTo>
                  <a:pt x="11438154" y="1604233"/>
                </a:lnTo>
                <a:lnTo>
                  <a:pt x="11446514" y="1605443"/>
                </a:lnTo>
                <a:lnTo>
                  <a:pt x="11454652" y="1606542"/>
                </a:lnTo>
                <a:lnTo>
                  <a:pt x="11462570" y="1607312"/>
                </a:lnTo>
                <a:lnTo>
                  <a:pt x="11470600" y="1607752"/>
                </a:lnTo>
                <a:lnTo>
                  <a:pt x="11478078" y="1608192"/>
                </a:lnTo>
                <a:lnTo>
                  <a:pt x="11485668" y="1608302"/>
                </a:lnTo>
                <a:lnTo>
                  <a:pt x="11492816" y="1608192"/>
                </a:lnTo>
                <a:lnTo>
                  <a:pt x="11499964" y="1607972"/>
                </a:lnTo>
                <a:lnTo>
                  <a:pt x="11507114" y="1607312"/>
                </a:lnTo>
                <a:lnTo>
                  <a:pt x="11514042" y="1606762"/>
                </a:lnTo>
                <a:lnTo>
                  <a:pt x="11520862" y="1605663"/>
                </a:lnTo>
                <a:lnTo>
                  <a:pt x="11527350" y="1604453"/>
                </a:lnTo>
                <a:lnTo>
                  <a:pt x="11533840" y="1603023"/>
                </a:lnTo>
                <a:lnTo>
                  <a:pt x="11540438" y="1601593"/>
                </a:lnTo>
                <a:lnTo>
                  <a:pt x="11546708" y="1599723"/>
                </a:lnTo>
                <a:lnTo>
                  <a:pt x="11552866" y="1597524"/>
                </a:lnTo>
                <a:lnTo>
                  <a:pt x="11559246" y="1595434"/>
                </a:lnTo>
                <a:lnTo>
                  <a:pt x="11565514" y="1593674"/>
                </a:lnTo>
                <a:lnTo>
                  <a:pt x="11571894" y="1592025"/>
                </a:lnTo>
                <a:lnTo>
                  <a:pt x="11578162" y="1590595"/>
                </a:lnTo>
                <a:lnTo>
                  <a:pt x="11584542" y="1589385"/>
                </a:lnTo>
                <a:lnTo>
                  <a:pt x="11590810" y="1588285"/>
                </a:lnTo>
                <a:lnTo>
                  <a:pt x="11596970" y="1587515"/>
                </a:lnTo>
                <a:lnTo>
                  <a:pt x="11602908" y="1587075"/>
                </a:lnTo>
                <a:lnTo>
                  <a:pt x="11608628" y="1587075"/>
                </a:lnTo>
                <a:lnTo>
                  <a:pt x="11614128" y="1587075"/>
                </a:lnTo>
                <a:lnTo>
                  <a:pt x="11619296" y="1587735"/>
                </a:lnTo>
                <a:lnTo>
                  <a:pt x="11624136" y="1588285"/>
                </a:lnTo>
                <a:lnTo>
                  <a:pt x="11628644" y="1589605"/>
                </a:lnTo>
                <a:lnTo>
                  <a:pt x="11632934" y="1591035"/>
                </a:lnTo>
                <a:lnTo>
                  <a:pt x="11634804" y="1591805"/>
                </a:lnTo>
                <a:lnTo>
                  <a:pt x="11636564" y="1592795"/>
                </a:lnTo>
                <a:lnTo>
                  <a:pt x="11638214" y="1593894"/>
                </a:lnTo>
                <a:lnTo>
                  <a:pt x="11639864" y="1594884"/>
                </a:lnTo>
                <a:lnTo>
                  <a:pt x="11641292" y="1596314"/>
                </a:lnTo>
                <a:lnTo>
                  <a:pt x="11642722" y="1597524"/>
                </a:lnTo>
                <a:lnTo>
                  <a:pt x="11643712" y="1598954"/>
                </a:lnTo>
                <a:lnTo>
                  <a:pt x="11644812" y="1600383"/>
                </a:lnTo>
                <a:lnTo>
                  <a:pt x="11645802" y="1602033"/>
                </a:lnTo>
                <a:lnTo>
                  <a:pt x="11646572" y="1603903"/>
                </a:lnTo>
                <a:lnTo>
                  <a:pt x="11647012" y="1605663"/>
                </a:lnTo>
                <a:lnTo>
                  <a:pt x="11647672" y="1607532"/>
                </a:lnTo>
                <a:lnTo>
                  <a:pt x="11647892" y="1609622"/>
                </a:lnTo>
                <a:lnTo>
                  <a:pt x="11648002" y="1611822"/>
                </a:lnTo>
                <a:lnTo>
                  <a:pt x="11647892" y="1614021"/>
                </a:lnTo>
                <a:lnTo>
                  <a:pt x="11647672" y="1616551"/>
                </a:lnTo>
                <a:lnTo>
                  <a:pt x="11647232" y="1618970"/>
                </a:lnTo>
                <a:lnTo>
                  <a:pt x="11646572" y="1621390"/>
                </a:lnTo>
                <a:lnTo>
                  <a:pt x="11645802" y="1624250"/>
                </a:lnTo>
                <a:lnTo>
                  <a:pt x="11644812" y="1627109"/>
                </a:lnTo>
                <a:lnTo>
                  <a:pt x="11643602" y="1629969"/>
                </a:lnTo>
                <a:lnTo>
                  <a:pt x="11642172" y="1633048"/>
                </a:lnTo>
                <a:lnTo>
                  <a:pt x="11640742" y="1636348"/>
                </a:lnTo>
                <a:lnTo>
                  <a:pt x="11638874" y="1639647"/>
                </a:lnTo>
                <a:lnTo>
                  <a:pt x="11636784" y="1643057"/>
                </a:lnTo>
                <a:lnTo>
                  <a:pt x="11634364" y="1646576"/>
                </a:lnTo>
                <a:lnTo>
                  <a:pt x="11629304" y="1654055"/>
                </a:lnTo>
                <a:lnTo>
                  <a:pt x="11622926" y="1662084"/>
                </a:lnTo>
                <a:lnTo>
                  <a:pt x="11615776" y="1670662"/>
                </a:lnTo>
                <a:lnTo>
                  <a:pt x="11607638" y="1679791"/>
                </a:lnTo>
                <a:lnTo>
                  <a:pt x="11598400" y="1689579"/>
                </a:lnTo>
                <a:lnTo>
                  <a:pt x="11597410" y="1690679"/>
                </a:lnTo>
                <a:lnTo>
                  <a:pt x="11594550" y="1693759"/>
                </a:lnTo>
                <a:lnTo>
                  <a:pt x="11589820" y="1698378"/>
                </a:lnTo>
                <a:lnTo>
                  <a:pt x="11586522" y="1701238"/>
                </a:lnTo>
                <a:lnTo>
                  <a:pt x="11583112" y="1704317"/>
                </a:lnTo>
                <a:lnTo>
                  <a:pt x="11579042" y="1707617"/>
                </a:lnTo>
                <a:lnTo>
                  <a:pt x="11574314" y="1711246"/>
                </a:lnTo>
                <a:lnTo>
                  <a:pt x="11569254" y="1714985"/>
                </a:lnTo>
                <a:lnTo>
                  <a:pt x="11563754" y="1718615"/>
                </a:lnTo>
                <a:lnTo>
                  <a:pt x="11557376" y="1722464"/>
                </a:lnTo>
                <a:lnTo>
                  <a:pt x="11550886" y="1726424"/>
                </a:lnTo>
                <a:lnTo>
                  <a:pt x="11543738" y="1730053"/>
                </a:lnTo>
                <a:lnTo>
                  <a:pt x="11535930" y="1733683"/>
                </a:lnTo>
                <a:lnTo>
                  <a:pt x="11527790" y="1737422"/>
                </a:lnTo>
                <a:lnTo>
                  <a:pt x="11518992" y="1740831"/>
                </a:lnTo>
                <a:lnTo>
                  <a:pt x="11509534" y="1743911"/>
                </a:lnTo>
                <a:lnTo>
                  <a:pt x="11499744" y="1746990"/>
                </a:lnTo>
                <a:lnTo>
                  <a:pt x="11489406" y="1749630"/>
                </a:lnTo>
                <a:lnTo>
                  <a:pt x="11478518" y="1751940"/>
                </a:lnTo>
                <a:lnTo>
                  <a:pt x="11472800" y="1752929"/>
                </a:lnTo>
                <a:lnTo>
                  <a:pt x="11466860" y="1753919"/>
                </a:lnTo>
                <a:lnTo>
                  <a:pt x="11461030" y="1754579"/>
                </a:lnTo>
                <a:lnTo>
                  <a:pt x="11454872" y="1755349"/>
                </a:lnTo>
                <a:lnTo>
                  <a:pt x="11448712" y="1756009"/>
                </a:lnTo>
                <a:lnTo>
                  <a:pt x="11442444" y="1756449"/>
                </a:lnTo>
                <a:lnTo>
                  <a:pt x="11435844" y="1756559"/>
                </a:lnTo>
                <a:lnTo>
                  <a:pt x="11429136" y="1756779"/>
                </a:lnTo>
                <a:lnTo>
                  <a:pt x="11422426" y="1756999"/>
                </a:lnTo>
                <a:lnTo>
                  <a:pt x="11415388" y="1756779"/>
                </a:lnTo>
                <a:lnTo>
                  <a:pt x="11408240" y="1756559"/>
                </a:lnTo>
                <a:lnTo>
                  <a:pt x="11401090" y="1756229"/>
                </a:lnTo>
                <a:lnTo>
                  <a:pt x="11393832" y="1755569"/>
                </a:lnTo>
                <a:lnTo>
                  <a:pt x="11386242" y="1754799"/>
                </a:lnTo>
                <a:lnTo>
                  <a:pt x="11378654" y="1753919"/>
                </a:lnTo>
                <a:lnTo>
                  <a:pt x="11370734" y="1752710"/>
                </a:lnTo>
                <a:lnTo>
                  <a:pt x="11362706" y="1751500"/>
                </a:lnTo>
                <a:lnTo>
                  <a:pt x="11354788" y="1750070"/>
                </a:lnTo>
                <a:lnTo>
                  <a:pt x="11346428" y="1748420"/>
                </a:lnTo>
                <a:lnTo>
                  <a:pt x="11338070" y="1746550"/>
                </a:lnTo>
                <a:lnTo>
                  <a:pt x="11327182" y="1744131"/>
                </a:lnTo>
                <a:lnTo>
                  <a:pt x="11315964" y="1741271"/>
                </a:lnTo>
                <a:lnTo>
                  <a:pt x="11304526" y="1737972"/>
                </a:lnTo>
                <a:lnTo>
                  <a:pt x="11292648" y="1734782"/>
                </a:lnTo>
                <a:lnTo>
                  <a:pt x="11268230" y="1727633"/>
                </a:lnTo>
                <a:lnTo>
                  <a:pt x="11243484" y="1719825"/>
                </a:lnTo>
                <a:lnTo>
                  <a:pt x="11218958" y="1712236"/>
                </a:lnTo>
                <a:lnTo>
                  <a:pt x="11194872" y="1705307"/>
                </a:lnTo>
                <a:lnTo>
                  <a:pt x="11183434" y="1702117"/>
                </a:lnTo>
                <a:lnTo>
                  <a:pt x="11172216" y="1699258"/>
                </a:lnTo>
                <a:lnTo>
                  <a:pt x="11161438" y="1696618"/>
                </a:lnTo>
                <a:lnTo>
                  <a:pt x="11150990" y="1694309"/>
                </a:lnTo>
                <a:lnTo>
                  <a:pt x="11141200" y="1692439"/>
                </a:lnTo>
                <a:lnTo>
                  <a:pt x="11132182" y="1691009"/>
                </a:lnTo>
                <a:lnTo>
                  <a:pt x="11127672" y="1690679"/>
                </a:lnTo>
                <a:lnTo>
                  <a:pt x="11123604" y="1690459"/>
                </a:lnTo>
                <a:lnTo>
                  <a:pt x="11119754" y="1690239"/>
                </a:lnTo>
                <a:lnTo>
                  <a:pt x="11115794" y="1690239"/>
                </a:lnTo>
                <a:lnTo>
                  <a:pt x="11112386" y="1690239"/>
                </a:lnTo>
                <a:lnTo>
                  <a:pt x="11108866" y="1690679"/>
                </a:lnTo>
                <a:lnTo>
                  <a:pt x="11105786" y="1691009"/>
                </a:lnTo>
                <a:lnTo>
                  <a:pt x="11102816" y="1691669"/>
                </a:lnTo>
                <a:lnTo>
                  <a:pt x="11100068" y="1692439"/>
                </a:lnTo>
                <a:lnTo>
                  <a:pt x="11097648" y="1693539"/>
                </a:lnTo>
                <a:lnTo>
                  <a:pt x="11095668" y="1694749"/>
                </a:lnTo>
                <a:lnTo>
                  <a:pt x="11093578" y="1696178"/>
                </a:lnTo>
                <a:lnTo>
                  <a:pt x="11091928" y="1697828"/>
                </a:lnTo>
                <a:lnTo>
                  <a:pt x="11090498" y="1699588"/>
                </a:lnTo>
                <a:lnTo>
                  <a:pt x="11089508" y="1701678"/>
                </a:lnTo>
                <a:lnTo>
                  <a:pt x="11088738" y="1704097"/>
                </a:lnTo>
                <a:lnTo>
                  <a:pt x="11088080" y="1706517"/>
                </a:lnTo>
                <a:lnTo>
                  <a:pt x="11087860" y="1709376"/>
                </a:lnTo>
                <a:lnTo>
                  <a:pt x="11087860" y="1712236"/>
                </a:lnTo>
                <a:lnTo>
                  <a:pt x="11088298" y="1715755"/>
                </a:lnTo>
                <a:lnTo>
                  <a:pt x="11089068" y="1719275"/>
                </a:lnTo>
                <a:lnTo>
                  <a:pt x="11090168" y="1723124"/>
                </a:lnTo>
                <a:lnTo>
                  <a:pt x="11091598" y="1727194"/>
                </a:lnTo>
                <a:lnTo>
                  <a:pt x="11093358" y="1731483"/>
                </a:lnTo>
                <a:lnTo>
                  <a:pt x="11095448" y="1736212"/>
                </a:lnTo>
                <a:lnTo>
                  <a:pt x="11098088" y="1741051"/>
                </a:lnTo>
                <a:lnTo>
                  <a:pt x="11100946" y="1746441"/>
                </a:lnTo>
                <a:lnTo>
                  <a:pt x="11104246" y="1751940"/>
                </a:lnTo>
                <a:lnTo>
                  <a:pt x="11105456" y="1753149"/>
                </a:lnTo>
                <a:lnTo>
                  <a:pt x="11108866" y="1756559"/>
                </a:lnTo>
                <a:lnTo>
                  <a:pt x="11114804" y="1761948"/>
                </a:lnTo>
                <a:lnTo>
                  <a:pt x="11122944" y="1768657"/>
                </a:lnTo>
                <a:lnTo>
                  <a:pt x="11128112" y="1772286"/>
                </a:lnTo>
                <a:lnTo>
                  <a:pt x="11133392" y="1776356"/>
                </a:lnTo>
                <a:lnTo>
                  <a:pt x="11139550" y="1780645"/>
                </a:lnTo>
                <a:lnTo>
                  <a:pt x="11146040" y="1785154"/>
                </a:lnTo>
                <a:lnTo>
                  <a:pt x="11152968" y="1789664"/>
                </a:lnTo>
                <a:lnTo>
                  <a:pt x="11160778" y="1794173"/>
                </a:lnTo>
                <a:lnTo>
                  <a:pt x="11168696" y="1798902"/>
                </a:lnTo>
                <a:lnTo>
                  <a:pt x="11177276" y="1803522"/>
                </a:lnTo>
                <a:lnTo>
                  <a:pt x="11186514" y="1808031"/>
                </a:lnTo>
                <a:lnTo>
                  <a:pt x="11196082" y="1812540"/>
                </a:lnTo>
                <a:lnTo>
                  <a:pt x="11206090" y="1816829"/>
                </a:lnTo>
                <a:lnTo>
                  <a:pt x="11216758" y="1820899"/>
                </a:lnTo>
                <a:lnTo>
                  <a:pt x="11227758" y="1824748"/>
                </a:lnTo>
                <a:lnTo>
                  <a:pt x="11239196" y="1828268"/>
                </a:lnTo>
                <a:lnTo>
                  <a:pt x="11251074" y="1831567"/>
                </a:lnTo>
                <a:lnTo>
                  <a:pt x="11263502" y="1834647"/>
                </a:lnTo>
                <a:lnTo>
                  <a:pt x="11269880" y="1835857"/>
                </a:lnTo>
                <a:lnTo>
                  <a:pt x="11276370" y="1837066"/>
                </a:lnTo>
                <a:lnTo>
                  <a:pt x="11282858" y="1838056"/>
                </a:lnTo>
                <a:lnTo>
                  <a:pt x="11289678" y="1839046"/>
                </a:lnTo>
                <a:lnTo>
                  <a:pt x="11296386" y="1839926"/>
                </a:lnTo>
                <a:lnTo>
                  <a:pt x="11303316" y="1840476"/>
                </a:lnTo>
                <a:lnTo>
                  <a:pt x="11310244" y="1841136"/>
                </a:lnTo>
                <a:lnTo>
                  <a:pt x="11317394" y="1841576"/>
                </a:lnTo>
                <a:lnTo>
                  <a:pt x="11324542" y="1841906"/>
                </a:lnTo>
                <a:lnTo>
                  <a:pt x="11331912" y="1842126"/>
                </a:lnTo>
                <a:lnTo>
                  <a:pt x="11339280" y="1841906"/>
                </a:lnTo>
                <a:lnTo>
                  <a:pt x="11346868" y="1841906"/>
                </a:lnTo>
                <a:lnTo>
                  <a:pt x="11354348" y="1841576"/>
                </a:lnTo>
                <a:lnTo>
                  <a:pt x="11362156" y="1840916"/>
                </a:lnTo>
                <a:lnTo>
                  <a:pt x="11369856" y="1840366"/>
                </a:lnTo>
                <a:lnTo>
                  <a:pt x="11377884" y="1839486"/>
                </a:lnTo>
                <a:lnTo>
                  <a:pt x="11393612" y="1837286"/>
                </a:lnTo>
                <a:lnTo>
                  <a:pt x="11409338" y="1834757"/>
                </a:lnTo>
                <a:lnTo>
                  <a:pt x="11425066" y="1832117"/>
                </a:lnTo>
                <a:lnTo>
                  <a:pt x="11440574" y="1829038"/>
                </a:lnTo>
                <a:lnTo>
                  <a:pt x="11455862" y="1825848"/>
                </a:lnTo>
                <a:lnTo>
                  <a:pt x="11471150" y="1822109"/>
                </a:lnTo>
                <a:lnTo>
                  <a:pt x="11486326" y="1818259"/>
                </a:lnTo>
                <a:lnTo>
                  <a:pt x="11501394" y="1813970"/>
                </a:lnTo>
                <a:lnTo>
                  <a:pt x="11516352" y="1809461"/>
                </a:lnTo>
                <a:lnTo>
                  <a:pt x="11531200" y="1804951"/>
                </a:lnTo>
                <a:lnTo>
                  <a:pt x="11545938" y="1800112"/>
                </a:lnTo>
                <a:lnTo>
                  <a:pt x="11560676" y="1794943"/>
                </a:lnTo>
                <a:lnTo>
                  <a:pt x="11575084" y="1789664"/>
                </a:lnTo>
                <a:lnTo>
                  <a:pt x="11589382" y="1784165"/>
                </a:lnTo>
                <a:lnTo>
                  <a:pt x="11603678" y="1778665"/>
                </a:lnTo>
                <a:lnTo>
                  <a:pt x="11617976" y="1772726"/>
                </a:lnTo>
                <a:lnTo>
                  <a:pt x="11631944" y="1766787"/>
                </a:lnTo>
                <a:lnTo>
                  <a:pt x="11646022" y="1760628"/>
                </a:lnTo>
                <a:lnTo>
                  <a:pt x="11659660" y="1754359"/>
                </a:lnTo>
                <a:lnTo>
                  <a:pt x="11673518" y="1747980"/>
                </a:lnTo>
                <a:lnTo>
                  <a:pt x="11687046" y="1741711"/>
                </a:lnTo>
                <a:lnTo>
                  <a:pt x="11700574" y="1735002"/>
                </a:lnTo>
                <a:lnTo>
                  <a:pt x="11727300" y="1721694"/>
                </a:lnTo>
                <a:lnTo>
                  <a:pt x="11753476" y="1708166"/>
                </a:lnTo>
                <a:lnTo>
                  <a:pt x="11779102" y="1694529"/>
                </a:lnTo>
                <a:lnTo>
                  <a:pt x="11804508" y="1680671"/>
                </a:lnTo>
                <a:lnTo>
                  <a:pt x="11829364" y="1666923"/>
                </a:lnTo>
                <a:lnTo>
                  <a:pt x="11841462" y="1660434"/>
                </a:lnTo>
                <a:lnTo>
                  <a:pt x="11852900" y="1654275"/>
                </a:lnTo>
                <a:lnTo>
                  <a:pt x="11864118" y="1648336"/>
                </a:lnTo>
                <a:lnTo>
                  <a:pt x="11874676" y="1643057"/>
                </a:lnTo>
                <a:lnTo>
                  <a:pt x="11884906" y="1638217"/>
                </a:lnTo>
                <a:lnTo>
                  <a:pt x="11894694" y="1633488"/>
                </a:lnTo>
                <a:lnTo>
                  <a:pt x="11903932" y="1629419"/>
                </a:lnTo>
                <a:lnTo>
                  <a:pt x="11912950" y="1625349"/>
                </a:lnTo>
                <a:lnTo>
                  <a:pt x="11921530" y="1621830"/>
                </a:lnTo>
                <a:lnTo>
                  <a:pt x="11929448" y="1618530"/>
                </a:lnTo>
                <a:lnTo>
                  <a:pt x="11937256" y="1615451"/>
                </a:lnTo>
                <a:lnTo>
                  <a:pt x="11944516" y="1612811"/>
                </a:lnTo>
                <a:lnTo>
                  <a:pt x="11958044" y="1608192"/>
                </a:lnTo>
                <a:lnTo>
                  <a:pt x="11970252" y="1604233"/>
                </a:lnTo>
                <a:lnTo>
                  <a:pt x="11981140" y="1601153"/>
                </a:lnTo>
                <a:lnTo>
                  <a:pt x="11990928" y="1598954"/>
                </a:lnTo>
                <a:lnTo>
                  <a:pt x="11999288" y="1597084"/>
                </a:lnTo>
                <a:lnTo>
                  <a:pt x="12006876" y="1595654"/>
                </a:lnTo>
                <a:lnTo>
                  <a:pt x="12018864" y="1593454"/>
                </a:lnTo>
                <a:lnTo>
                  <a:pt x="12023594" y="1592465"/>
                </a:lnTo>
                <a:lnTo>
                  <a:pt x="12027442" y="1591365"/>
                </a:lnTo>
                <a:lnTo>
                  <a:pt x="12029532" y="1590815"/>
                </a:lnTo>
                <a:lnTo>
                  <a:pt x="12031952" y="1590375"/>
                </a:lnTo>
                <a:lnTo>
                  <a:pt x="12034812" y="1590155"/>
                </a:lnTo>
                <a:lnTo>
                  <a:pt x="12037892" y="1589935"/>
                </a:lnTo>
                <a:lnTo>
                  <a:pt x="12041190" y="1589935"/>
                </a:lnTo>
                <a:lnTo>
                  <a:pt x="12044600" y="1590155"/>
                </a:lnTo>
                <a:lnTo>
                  <a:pt x="12048340" y="1590375"/>
                </a:lnTo>
                <a:lnTo>
                  <a:pt x="12051968" y="1591035"/>
                </a:lnTo>
                <a:lnTo>
                  <a:pt x="12055708" y="1591585"/>
                </a:lnTo>
                <a:lnTo>
                  <a:pt x="12059558" y="1592465"/>
                </a:lnTo>
                <a:lnTo>
                  <a:pt x="12062968" y="1593454"/>
                </a:lnTo>
                <a:lnTo>
                  <a:pt x="12066486" y="1594884"/>
                </a:lnTo>
                <a:lnTo>
                  <a:pt x="12070006" y="1596314"/>
                </a:lnTo>
                <a:lnTo>
                  <a:pt x="12072976" y="1597964"/>
                </a:lnTo>
                <a:lnTo>
                  <a:pt x="12075726" y="1599723"/>
                </a:lnTo>
                <a:lnTo>
                  <a:pt x="12078144" y="1602033"/>
                </a:lnTo>
                <a:lnTo>
                  <a:pt x="12079354" y="1603243"/>
                </a:lnTo>
                <a:lnTo>
                  <a:pt x="12080124" y="1604453"/>
                </a:lnTo>
                <a:lnTo>
                  <a:pt x="12081224" y="1605663"/>
                </a:lnTo>
                <a:lnTo>
                  <a:pt x="12081774" y="1607092"/>
                </a:lnTo>
                <a:lnTo>
                  <a:pt x="12082434" y="1608522"/>
                </a:lnTo>
                <a:lnTo>
                  <a:pt x="12082984" y="1609952"/>
                </a:lnTo>
                <a:lnTo>
                  <a:pt x="12083204" y="1611602"/>
                </a:lnTo>
                <a:lnTo>
                  <a:pt x="12083424" y="1613251"/>
                </a:lnTo>
                <a:lnTo>
                  <a:pt x="12083644" y="1615121"/>
                </a:lnTo>
                <a:lnTo>
                  <a:pt x="12083424" y="1616771"/>
                </a:lnTo>
                <a:lnTo>
                  <a:pt x="12083204" y="1618530"/>
                </a:lnTo>
                <a:lnTo>
                  <a:pt x="12082874" y="1620620"/>
                </a:lnTo>
                <a:lnTo>
                  <a:pt x="12081994" y="1622600"/>
                </a:lnTo>
                <a:lnTo>
                  <a:pt x="12081444" y="1624690"/>
                </a:lnTo>
                <a:lnTo>
                  <a:pt x="12080344" y="1626889"/>
                </a:lnTo>
                <a:lnTo>
                  <a:pt x="12079134" y="1629199"/>
                </a:lnTo>
                <a:lnTo>
                  <a:pt x="12077704" y="1631398"/>
                </a:lnTo>
                <a:lnTo>
                  <a:pt x="12076056" y="1633928"/>
                </a:lnTo>
                <a:lnTo>
                  <a:pt x="12074296" y="1636348"/>
                </a:lnTo>
                <a:lnTo>
                  <a:pt x="12072206" y="1638767"/>
                </a:lnTo>
                <a:lnTo>
                  <a:pt x="12067256" y="1644266"/>
                </a:lnTo>
                <a:lnTo>
                  <a:pt x="12061538" y="1649986"/>
                </a:lnTo>
                <a:lnTo>
                  <a:pt x="12054828" y="1656145"/>
                </a:lnTo>
                <a:lnTo>
                  <a:pt x="12046910" y="1662414"/>
                </a:lnTo>
                <a:lnTo>
                  <a:pt x="12037892" y="1669453"/>
                </a:lnTo>
                <a:lnTo>
                  <a:pt x="12027662" y="1676601"/>
                </a:lnTo>
                <a:lnTo>
                  <a:pt x="12021174" y="1680231"/>
                </a:lnTo>
                <a:lnTo>
                  <a:pt x="12002586" y="1691009"/>
                </a:lnTo>
                <a:lnTo>
                  <a:pt x="11989718" y="1698818"/>
                </a:lnTo>
                <a:lnTo>
                  <a:pt x="11974430" y="1707947"/>
                </a:lnTo>
                <a:lnTo>
                  <a:pt x="11957054" y="1718835"/>
                </a:lnTo>
                <a:lnTo>
                  <a:pt x="11938026" y="1731043"/>
                </a:lnTo>
                <a:lnTo>
                  <a:pt x="11917570" y="1744351"/>
                </a:lnTo>
                <a:lnTo>
                  <a:pt x="11895794" y="1759089"/>
                </a:lnTo>
                <a:lnTo>
                  <a:pt x="11873136" y="1774926"/>
                </a:lnTo>
                <a:lnTo>
                  <a:pt x="11849600" y="1791753"/>
                </a:lnTo>
                <a:lnTo>
                  <a:pt x="11837612" y="1800552"/>
                </a:lnTo>
                <a:lnTo>
                  <a:pt x="11825514" y="1809461"/>
                </a:lnTo>
                <a:lnTo>
                  <a:pt x="11813306" y="1818919"/>
                </a:lnTo>
                <a:lnTo>
                  <a:pt x="11801208" y="1828268"/>
                </a:lnTo>
                <a:lnTo>
                  <a:pt x="11789000" y="1838056"/>
                </a:lnTo>
                <a:lnTo>
                  <a:pt x="11776902" y="1847845"/>
                </a:lnTo>
                <a:lnTo>
                  <a:pt x="11764694" y="1857853"/>
                </a:lnTo>
                <a:lnTo>
                  <a:pt x="11752816" y="1868301"/>
                </a:lnTo>
                <a:lnTo>
                  <a:pt x="11740388" y="1878750"/>
                </a:lnTo>
                <a:lnTo>
                  <a:pt x="11727520" y="1889528"/>
                </a:lnTo>
                <a:lnTo>
                  <a:pt x="11713772" y="1900746"/>
                </a:lnTo>
                <a:lnTo>
                  <a:pt x="11699474" y="1911965"/>
                </a:lnTo>
                <a:lnTo>
                  <a:pt x="11684626" y="1923403"/>
                </a:lnTo>
                <a:lnTo>
                  <a:pt x="11669118" y="1934841"/>
                </a:lnTo>
                <a:lnTo>
                  <a:pt x="11652732" y="1946499"/>
                </a:lnTo>
                <a:lnTo>
                  <a:pt x="11635794" y="1957937"/>
                </a:lnTo>
                <a:lnTo>
                  <a:pt x="11626996" y="1963437"/>
                </a:lnTo>
                <a:lnTo>
                  <a:pt x="11618196" y="1969156"/>
                </a:lnTo>
                <a:lnTo>
                  <a:pt x="11609068" y="1974655"/>
                </a:lnTo>
                <a:lnTo>
                  <a:pt x="11599830" y="1980154"/>
                </a:lnTo>
                <a:lnTo>
                  <a:pt x="11590480" y="1985763"/>
                </a:lnTo>
                <a:lnTo>
                  <a:pt x="11580802" y="1991262"/>
                </a:lnTo>
                <a:lnTo>
                  <a:pt x="11571014" y="1996541"/>
                </a:lnTo>
                <a:lnTo>
                  <a:pt x="11561006" y="2001601"/>
                </a:lnTo>
                <a:lnTo>
                  <a:pt x="11550998" y="2006770"/>
                </a:lnTo>
                <a:lnTo>
                  <a:pt x="11540658" y="2011829"/>
                </a:lnTo>
                <a:lnTo>
                  <a:pt x="11530210" y="2016778"/>
                </a:lnTo>
                <a:lnTo>
                  <a:pt x="11519542" y="2021617"/>
                </a:lnTo>
                <a:lnTo>
                  <a:pt x="11508764" y="2026127"/>
                </a:lnTo>
                <a:lnTo>
                  <a:pt x="11497766" y="2030856"/>
                </a:lnTo>
                <a:lnTo>
                  <a:pt x="11486658" y="2035145"/>
                </a:lnTo>
                <a:lnTo>
                  <a:pt x="11475218" y="2039435"/>
                </a:lnTo>
                <a:lnTo>
                  <a:pt x="11463890" y="2043504"/>
                </a:lnTo>
                <a:lnTo>
                  <a:pt x="11452232" y="2047353"/>
                </a:lnTo>
                <a:lnTo>
                  <a:pt x="11440134" y="2051093"/>
                </a:lnTo>
                <a:lnTo>
                  <a:pt x="11428146" y="2054722"/>
                </a:lnTo>
                <a:lnTo>
                  <a:pt x="11416048" y="2058022"/>
                </a:lnTo>
                <a:lnTo>
                  <a:pt x="11403620" y="2061101"/>
                </a:lnTo>
                <a:lnTo>
                  <a:pt x="11390972" y="2064071"/>
                </a:lnTo>
                <a:lnTo>
                  <a:pt x="11378324" y="2066820"/>
                </a:lnTo>
                <a:lnTo>
                  <a:pt x="11365236" y="2069240"/>
                </a:lnTo>
                <a:lnTo>
                  <a:pt x="11352148" y="2071440"/>
                </a:lnTo>
                <a:lnTo>
                  <a:pt x="11338840" y="2073529"/>
                </a:lnTo>
                <a:lnTo>
                  <a:pt x="11325422" y="2075399"/>
                </a:lnTo>
                <a:lnTo>
                  <a:pt x="11311674" y="2076829"/>
                </a:lnTo>
                <a:lnTo>
                  <a:pt x="11297816" y="2078039"/>
                </a:lnTo>
                <a:lnTo>
                  <a:pt x="11283958" y="2079029"/>
                </a:lnTo>
                <a:lnTo>
                  <a:pt x="11269660" y="2079798"/>
                </a:lnTo>
                <a:lnTo>
                  <a:pt x="11255362" y="2080238"/>
                </a:lnTo>
                <a:lnTo>
                  <a:pt x="11240626" y="2080238"/>
                </a:lnTo>
                <a:lnTo>
                  <a:pt x="11225888" y="2080018"/>
                </a:lnTo>
                <a:lnTo>
                  <a:pt x="11211040" y="2079688"/>
                </a:lnTo>
                <a:lnTo>
                  <a:pt x="11195862" y="2078809"/>
                </a:lnTo>
                <a:lnTo>
                  <a:pt x="11180574" y="2077599"/>
                </a:lnTo>
                <a:lnTo>
                  <a:pt x="11165068" y="2076169"/>
                </a:lnTo>
                <a:lnTo>
                  <a:pt x="11149340" y="2074079"/>
                </a:lnTo>
                <a:lnTo>
                  <a:pt x="11133612" y="2072100"/>
                </a:lnTo>
                <a:lnTo>
                  <a:pt x="11117444" y="2069460"/>
                </a:lnTo>
                <a:lnTo>
                  <a:pt x="11101386" y="2066600"/>
                </a:lnTo>
                <a:lnTo>
                  <a:pt x="11084780" y="2063301"/>
                </a:lnTo>
                <a:lnTo>
                  <a:pt x="11068282" y="2059452"/>
                </a:lnTo>
                <a:lnTo>
                  <a:pt x="11051564" y="2055382"/>
                </a:lnTo>
                <a:lnTo>
                  <a:pt x="11034518" y="2050873"/>
                </a:lnTo>
                <a:lnTo>
                  <a:pt x="11017250" y="2045924"/>
                </a:lnTo>
                <a:lnTo>
                  <a:pt x="10993714" y="2038225"/>
                </a:lnTo>
                <a:lnTo>
                  <a:pt x="10970838" y="2030856"/>
                </a:lnTo>
                <a:lnTo>
                  <a:pt x="10948950" y="2023927"/>
                </a:lnTo>
                <a:lnTo>
                  <a:pt x="10927504" y="2017328"/>
                </a:lnTo>
                <a:lnTo>
                  <a:pt x="10906938" y="2011059"/>
                </a:lnTo>
                <a:lnTo>
                  <a:pt x="10886920" y="2005340"/>
                </a:lnTo>
                <a:lnTo>
                  <a:pt x="10867674" y="1999841"/>
                </a:lnTo>
                <a:lnTo>
                  <a:pt x="10849086" y="1994892"/>
                </a:lnTo>
                <a:lnTo>
                  <a:pt x="10830940" y="1990162"/>
                </a:lnTo>
                <a:lnTo>
                  <a:pt x="10813562" y="1986093"/>
                </a:lnTo>
                <a:lnTo>
                  <a:pt x="10796624" y="1982464"/>
                </a:lnTo>
                <a:lnTo>
                  <a:pt x="10780346" y="1978944"/>
                </a:lnTo>
                <a:lnTo>
                  <a:pt x="10764620" y="1976085"/>
                </a:lnTo>
                <a:lnTo>
                  <a:pt x="10749222" y="1973665"/>
                </a:lnTo>
                <a:lnTo>
                  <a:pt x="10734374" y="1971575"/>
                </a:lnTo>
                <a:lnTo>
                  <a:pt x="10720076" y="1970036"/>
                </a:lnTo>
                <a:lnTo>
                  <a:pt x="10706218" y="1968716"/>
                </a:lnTo>
                <a:lnTo>
                  <a:pt x="10692470" y="1968166"/>
                </a:lnTo>
                <a:lnTo>
                  <a:pt x="10679382" y="1967726"/>
                </a:lnTo>
                <a:lnTo>
                  <a:pt x="10666734" y="1967946"/>
                </a:lnTo>
                <a:lnTo>
                  <a:pt x="10654306" y="1968606"/>
                </a:lnTo>
                <a:lnTo>
                  <a:pt x="10642208" y="1969816"/>
                </a:lnTo>
                <a:lnTo>
                  <a:pt x="10636379" y="1970366"/>
                </a:lnTo>
                <a:lnTo>
                  <a:pt x="10630440" y="1971245"/>
                </a:lnTo>
                <a:lnTo>
                  <a:pt x="10626522" y="1971923"/>
                </a:lnTo>
                <a:lnTo>
                  <a:pt x="10626522" y="3856037"/>
                </a:lnTo>
                <a:lnTo>
                  <a:pt x="1448686" y="3856037"/>
                </a:lnTo>
                <a:lnTo>
                  <a:pt x="1448686" y="1970576"/>
                </a:lnTo>
                <a:lnTo>
                  <a:pt x="1447264" y="1970366"/>
                </a:lnTo>
                <a:lnTo>
                  <a:pt x="1441435" y="1969816"/>
                </a:lnTo>
                <a:lnTo>
                  <a:pt x="1429337" y="1968606"/>
                </a:lnTo>
                <a:lnTo>
                  <a:pt x="1416910" y="1967946"/>
                </a:lnTo>
                <a:lnTo>
                  <a:pt x="1404261" y="1967726"/>
                </a:lnTo>
                <a:lnTo>
                  <a:pt x="1391173" y="1968166"/>
                </a:lnTo>
                <a:lnTo>
                  <a:pt x="1377425" y="1968716"/>
                </a:lnTo>
                <a:lnTo>
                  <a:pt x="1363567" y="1970036"/>
                </a:lnTo>
                <a:lnTo>
                  <a:pt x="1349270" y="1971575"/>
                </a:lnTo>
                <a:lnTo>
                  <a:pt x="1334422" y="1973665"/>
                </a:lnTo>
                <a:lnTo>
                  <a:pt x="1319024" y="1976085"/>
                </a:lnTo>
                <a:lnTo>
                  <a:pt x="1303297" y="1978944"/>
                </a:lnTo>
                <a:lnTo>
                  <a:pt x="1287019" y="1982464"/>
                </a:lnTo>
                <a:lnTo>
                  <a:pt x="1270082" y="1986093"/>
                </a:lnTo>
                <a:lnTo>
                  <a:pt x="1252705" y="1990162"/>
                </a:lnTo>
                <a:lnTo>
                  <a:pt x="1234558" y="1994892"/>
                </a:lnTo>
                <a:lnTo>
                  <a:pt x="1215970" y="1999841"/>
                </a:lnTo>
                <a:lnTo>
                  <a:pt x="1196723" y="2005340"/>
                </a:lnTo>
                <a:lnTo>
                  <a:pt x="1176707" y="2011059"/>
                </a:lnTo>
                <a:lnTo>
                  <a:pt x="1156140" y="2017328"/>
                </a:lnTo>
                <a:lnTo>
                  <a:pt x="1134693" y="2023927"/>
                </a:lnTo>
                <a:lnTo>
                  <a:pt x="1112806" y="2030856"/>
                </a:lnTo>
                <a:lnTo>
                  <a:pt x="1089930" y="2038225"/>
                </a:lnTo>
                <a:lnTo>
                  <a:pt x="1066394" y="2045924"/>
                </a:lnTo>
                <a:lnTo>
                  <a:pt x="1049126" y="2050873"/>
                </a:lnTo>
                <a:lnTo>
                  <a:pt x="1032079" y="2055382"/>
                </a:lnTo>
                <a:lnTo>
                  <a:pt x="1015362" y="2059452"/>
                </a:lnTo>
                <a:lnTo>
                  <a:pt x="998864" y="2063301"/>
                </a:lnTo>
                <a:lnTo>
                  <a:pt x="982257" y="2066600"/>
                </a:lnTo>
                <a:lnTo>
                  <a:pt x="966199" y="2069460"/>
                </a:lnTo>
                <a:lnTo>
                  <a:pt x="950032" y="2072100"/>
                </a:lnTo>
                <a:lnTo>
                  <a:pt x="934304" y="2074079"/>
                </a:lnTo>
                <a:lnTo>
                  <a:pt x="918577" y="2076169"/>
                </a:lnTo>
                <a:lnTo>
                  <a:pt x="903069" y="2077599"/>
                </a:lnTo>
                <a:lnTo>
                  <a:pt x="887782" y="2078809"/>
                </a:lnTo>
                <a:lnTo>
                  <a:pt x="872604" y="2079688"/>
                </a:lnTo>
                <a:lnTo>
                  <a:pt x="857756" y="2080018"/>
                </a:lnTo>
                <a:lnTo>
                  <a:pt x="843019" y="2080238"/>
                </a:lnTo>
                <a:lnTo>
                  <a:pt x="828282" y="2080238"/>
                </a:lnTo>
                <a:lnTo>
                  <a:pt x="813983" y="2079798"/>
                </a:lnTo>
                <a:lnTo>
                  <a:pt x="799685" y="2079029"/>
                </a:lnTo>
                <a:lnTo>
                  <a:pt x="785827" y="2078039"/>
                </a:lnTo>
                <a:lnTo>
                  <a:pt x="771971" y="2076829"/>
                </a:lnTo>
                <a:lnTo>
                  <a:pt x="758222" y="2075399"/>
                </a:lnTo>
                <a:lnTo>
                  <a:pt x="744804" y="2073529"/>
                </a:lnTo>
                <a:lnTo>
                  <a:pt x="731496" y="2071440"/>
                </a:lnTo>
                <a:lnTo>
                  <a:pt x="718409" y="2069240"/>
                </a:lnTo>
                <a:lnTo>
                  <a:pt x="705320" y="2066820"/>
                </a:lnTo>
                <a:lnTo>
                  <a:pt x="692672" y="2064071"/>
                </a:lnTo>
                <a:lnTo>
                  <a:pt x="680025" y="2061101"/>
                </a:lnTo>
                <a:lnTo>
                  <a:pt x="667596" y="2058022"/>
                </a:lnTo>
                <a:lnTo>
                  <a:pt x="655498" y="2054722"/>
                </a:lnTo>
                <a:lnTo>
                  <a:pt x="643510" y="2051093"/>
                </a:lnTo>
                <a:lnTo>
                  <a:pt x="631411" y="2047353"/>
                </a:lnTo>
                <a:lnTo>
                  <a:pt x="619753" y="2043504"/>
                </a:lnTo>
                <a:lnTo>
                  <a:pt x="608426" y="2039435"/>
                </a:lnTo>
                <a:lnTo>
                  <a:pt x="596987" y="2035145"/>
                </a:lnTo>
                <a:lnTo>
                  <a:pt x="585879" y="2030856"/>
                </a:lnTo>
                <a:lnTo>
                  <a:pt x="574880" y="2026127"/>
                </a:lnTo>
                <a:lnTo>
                  <a:pt x="564102" y="2021617"/>
                </a:lnTo>
                <a:lnTo>
                  <a:pt x="553434" y="2016778"/>
                </a:lnTo>
                <a:lnTo>
                  <a:pt x="542985" y="2011829"/>
                </a:lnTo>
                <a:lnTo>
                  <a:pt x="532647" y="2006770"/>
                </a:lnTo>
                <a:lnTo>
                  <a:pt x="522638" y="2001601"/>
                </a:lnTo>
                <a:lnTo>
                  <a:pt x="512630" y="1996541"/>
                </a:lnTo>
                <a:lnTo>
                  <a:pt x="502842" y="1991262"/>
                </a:lnTo>
                <a:lnTo>
                  <a:pt x="493163" y="1985763"/>
                </a:lnTo>
                <a:lnTo>
                  <a:pt x="483814" y="1980154"/>
                </a:lnTo>
                <a:lnTo>
                  <a:pt x="474576" y="1974655"/>
                </a:lnTo>
                <a:lnTo>
                  <a:pt x="465447" y="1969156"/>
                </a:lnTo>
                <a:lnTo>
                  <a:pt x="456649" y="1963437"/>
                </a:lnTo>
                <a:lnTo>
                  <a:pt x="447850" y="1957937"/>
                </a:lnTo>
                <a:lnTo>
                  <a:pt x="430913" y="1946499"/>
                </a:lnTo>
                <a:lnTo>
                  <a:pt x="414525" y="1934841"/>
                </a:lnTo>
                <a:lnTo>
                  <a:pt x="399018" y="1923403"/>
                </a:lnTo>
                <a:lnTo>
                  <a:pt x="384170" y="1911965"/>
                </a:lnTo>
                <a:lnTo>
                  <a:pt x="369872" y="1900746"/>
                </a:lnTo>
                <a:lnTo>
                  <a:pt x="356124" y="1889528"/>
                </a:lnTo>
                <a:lnTo>
                  <a:pt x="343256" y="1878750"/>
                </a:lnTo>
                <a:lnTo>
                  <a:pt x="330828" y="1868301"/>
                </a:lnTo>
                <a:lnTo>
                  <a:pt x="318950" y="1857853"/>
                </a:lnTo>
                <a:lnTo>
                  <a:pt x="306742" y="1847845"/>
                </a:lnTo>
                <a:lnTo>
                  <a:pt x="294644" y="1838056"/>
                </a:lnTo>
                <a:lnTo>
                  <a:pt x="282436" y="1828268"/>
                </a:lnTo>
                <a:lnTo>
                  <a:pt x="270338" y="1818919"/>
                </a:lnTo>
                <a:lnTo>
                  <a:pt x="258130" y="1809461"/>
                </a:lnTo>
                <a:lnTo>
                  <a:pt x="246031" y="1800552"/>
                </a:lnTo>
                <a:lnTo>
                  <a:pt x="234043" y="1791753"/>
                </a:lnTo>
                <a:lnTo>
                  <a:pt x="210507" y="1774926"/>
                </a:lnTo>
                <a:lnTo>
                  <a:pt x="187851" y="1759089"/>
                </a:lnTo>
                <a:lnTo>
                  <a:pt x="166074" y="1744351"/>
                </a:lnTo>
                <a:lnTo>
                  <a:pt x="145617" y="1731043"/>
                </a:lnTo>
                <a:lnTo>
                  <a:pt x="126590" y="1718835"/>
                </a:lnTo>
                <a:lnTo>
                  <a:pt x="109213" y="1707947"/>
                </a:lnTo>
                <a:lnTo>
                  <a:pt x="93925" y="1698818"/>
                </a:lnTo>
                <a:lnTo>
                  <a:pt x="81057" y="1691009"/>
                </a:lnTo>
                <a:lnTo>
                  <a:pt x="62470" y="1680231"/>
                </a:lnTo>
                <a:lnTo>
                  <a:pt x="55982" y="1676601"/>
                </a:lnTo>
                <a:lnTo>
                  <a:pt x="45753" y="1669453"/>
                </a:lnTo>
                <a:lnTo>
                  <a:pt x="36735" y="1662414"/>
                </a:lnTo>
                <a:lnTo>
                  <a:pt x="28815" y="1656145"/>
                </a:lnTo>
                <a:lnTo>
                  <a:pt x="22106" y="1649986"/>
                </a:lnTo>
                <a:lnTo>
                  <a:pt x="16388" y="1644266"/>
                </a:lnTo>
                <a:lnTo>
                  <a:pt x="11438" y="1638767"/>
                </a:lnTo>
                <a:lnTo>
                  <a:pt x="9348" y="1636348"/>
                </a:lnTo>
                <a:lnTo>
                  <a:pt x="7589" y="1633928"/>
                </a:lnTo>
                <a:lnTo>
                  <a:pt x="5940" y="1631398"/>
                </a:lnTo>
                <a:lnTo>
                  <a:pt x="4509" y="1629199"/>
                </a:lnTo>
                <a:lnTo>
                  <a:pt x="3299" y="1626889"/>
                </a:lnTo>
                <a:lnTo>
                  <a:pt x="2199" y="1624690"/>
                </a:lnTo>
                <a:lnTo>
                  <a:pt x="1650" y="1622600"/>
                </a:lnTo>
                <a:lnTo>
                  <a:pt x="771" y="1620620"/>
                </a:lnTo>
                <a:lnTo>
                  <a:pt x="440" y="1618530"/>
                </a:lnTo>
                <a:lnTo>
                  <a:pt x="220" y="1616771"/>
                </a:lnTo>
                <a:lnTo>
                  <a:pt x="0" y="1615121"/>
                </a:lnTo>
                <a:lnTo>
                  <a:pt x="220" y="1613251"/>
                </a:lnTo>
                <a:lnTo>
                  <a:pt x="440" y="1611602"/>
                </a:lnTo>
                <a:lnTo>
                  <a:pt x="660" y="1609952"/>
                </a:lnTo>
                <a:lnTo>
                  <a:pt x="1210" y="1608522"/>
                </a:lnTo>
                <a:lnTo>
                  <a:pt x="1871" y="1607092"/>
                </a:lnTo>
                <a:lnTo>
                  <a:pt x="2420" y="1605663"/>
                </a:lnTo>
                <a:lnTo>
                  <a:pt x="3519" y="1604453"/>
                </a:lnTo>
                <a:lnTo>
                  <a:pt x="4289" y="1603243"/>
                </a:lnTo>
                <a:lnTo>
                  <a:pt x="5499" y="1602033"/>
                </a:lnTo>
                <a:lnTo>
                  <a:pt x="7919" y="1599723"/>
                </a:lnTo>
                <a:lnTo>
                  <a:pt x="10668" y="1597964"/>
                </a:lnTo>
                <a:lnTo>
                  <a:pt x="13638" y="1596314"/>
                </a:lnTo>
                <a:lnTo>
                  <a:pt x="17157" y="1594884"/>
                </a:lnTo>
                <a:lnTo>
                  <a:pt x="20677" y="1593454"/>
                </a:lnTo>
                <a:lnTo>
                  <a:pt x="24086" y="1592465"/>
                </a:lnTo>
                <a:lnTo>
                  <a:pt x="27935" y="1591585"/>
                </a:lnTo>
                <a:lnTo>
                  <a:pt x="31675" y="1591035"/>
                </a:lnTo>
                <a:lnTo>
                  <a:pt x="35304" y="1590375"/>
                </a:lnTo>
                <a:lnTo>
                  <a:pt x="39044" y="1590155"/>
                </a:lnTo>
                <a:lnTo>
                  <a:pt x="42453" y="1589935"/>
                </a:lnTo>
                <a:lnTo>
                  <a:pt x="45753" y="1589935"/>
                </a:lnTo>
                <a:lnTo>
                  <a:pt x="48832" y="1590155"/>
                </a:lnTo>
                <a:lnTo>
                  <a:pt x="51692" y="1590375"/>
                </a:lnTo>
                <a:lnTo>
                  <a:pt x="54111" y="1590815"/>
                </a:lnTo>
                <a:lnTo>
                  <a:pt x="56201" y="1591365"/>
                </a:lnTo>
                <a:lnTo>
                  <a:pt x="60051" y="1592465"/>
                </a:lnTo>
                <a:lnTo>
                  <a:pt x="64780" y="1593454"/>
                </a:lnTo>
                <a:lnTo>
                  <a:pt x="76768" y="1595654"/>
                </a:lnTo>
                <a:lnTo>
                  <a:pt x="84357" y="1597084"/>
                </a:lnTo>
                <a:lnTo>
                  <a:pt x="92715" y="1598954"/>
                </a:lnTo>
                <a:lnTo>
                  <a:pt x="102504" y="1601153"/>
                </a:lnTo>
                <a:lnTo>
                  <a:pt x="113392" y="1604233"/>
                </a:lnTo>
                <a:lnTo>
                  <a:pt x="125600" y="1608192"/>
                </a:lnTo>
                <a:lnTo>
                  <a:pt x="139129" y="1612811"/>
                </a:lnTo>
                <a:lnTo>
                  <a:pt x="146387" y="1615451"/>
                </a:lnTo>
                <a:lnTo>
                  <a:pt x="154196" y="1618530"/>
                </a:lnTo>
                <a:lnTo>
                  <a:pt x="162115" y="1621830"/>
                </a:lnTo>
                <a:lnTo>
                  <a:pt x="170693" y="1625349"/>
                </a:lnTo>
                <a:lnTo>
                  <a:pt x="179712" y="1629419"/>
                </a:lnTo>
                <a:lnTo>
                  <a:pt x="188950" y="1633488"/>
                </a:lnTo>
                <a:lnTo>
                  <a:pt x="198739" y="1638217"/>
                </a:lnTo>
                <a:lnTo>
                  <a:pt x="208967" y="1643057"/>
                </a:lnTo>
                <a:lnTo>
                  <a:pt x="219526" y="1648336"/>
                </a:lnTo>
                <a:lnTo>
                  <a:pt x="230744" y="1654275"/>
                </a:lnTo>
                <a:lnTo>
                  <a:pt x="242182" y="1660434"/>
                </a:lnTo>
                <a:lnTo>
                  <a:pt x="254281" y="1666923"/>
                </a:lnTo>
                <a:lnTo>
                  <a:pt x="279136" y="1680671"/>
                </a:lnTo>
                <a:lnTo>
                  <a:pt x="304542" y="1694529"/>
                </a:lnTo>
                <a:lnTo>
                  <a:pt x="330168" y="1708166"/>
                </a:lnTo>
                <a:lnTo>
                  <a:pt x="356344" y="1721694"/>
                </a:lnTo>
                <a:lnTo>
                  <a:pt x="383070" y="1735002"/>
                </a:lnTo>
                <a:lnTo>
                  <a:pt x="396598" y="1741711"/>
                </a:lnTo>
                <a:lnTo>
                  <a:pt x="410127" y="1747980"/>
                </a:lnTo>
                <a:lnTo>
                  <a:pt x="423984" y="1754359"/>
                </a:lnTo>
                <a:lnTo>
                  <a:pt x="437622" y="1760628"/>
                </a:lnTo>
                <a:lnTo>
                  <a:pt x="451699" y="1766787"/>
                </a:lnTo>
                <a:lnTo>
                  <a:pt x="465667" y="1772726"/>
                </a:lnTo>
                <a:lnTo>
                  <a:pt x="479965" y="1778665"/>
                </a:lnTo>
                <a:lnTo>
                  <a:pt x="494263" y="1784165"/>
                </a:lnTo>
                <a:lnTo>
                  <a:pt x="508561" y="1789664"/>
                </a:lnTo>
                <a:lnTo>
                  <a:pt x="522969" y="1794943"/>
                </a:lnTo>
                <a:lnTo>
                  <a:pt x="537706" y="1800112"/>
                </a:lnTo>
                <a:lnTo>
                  <a:pt x="552444" y="1804951"/>
                </a:lnTo>
                <a:lnTo>
                  <a:pt x="567291" y="1809461"/>
                </a:lnTo>
                <a:lnTo>
                  <a:pt x="582249" y="1813970"/>
                </a:lnTo>
                <a:lnTo>
                  <a:pt x="597317" y="1818259"/>
                </a:lnTo>
                <a:lnTo>
                  <a:pt x="612495" y="1822109"/>
                </a:lnTo>
                <a:lnTo>
                  <a:pt x="627782" y="1825848"/>
                </a:lnTo>
                <a:lnTo>
                  <a:pt x="643070" y="1829038"/>
                </a:lnTo>
                <a:lnTo>
                  <a:pt x="658577" y="1832117"/>
                </a:lnTo>
                <a:lnTo>
                  <a:pt x="674305" y="1834757"/>
                </a:lnTo>
                <a:lnTo>
                  <a:pt x="690032" y="1837286"/>
                </a:lnTo>
                <a:lnTo>
                  <a:pt x="705760" y="1839486"/>
                </a:lnTo>
                <a:lnTo>
                  <a:pt x="713789" y="1840366"/>
                </a:lnTo>
                <a:lnTo>
                  <a:pt x="721487" y="1840916"/>
                </a:lnTo>
                <a:lnTo>
                  <a:pt x="729296" y="1841576"/>
                </a:lnTo>
                <a:lnTo>
                  <a:pt x="736775" y="1841906"/>
                </a:lnTo>
                <a:lnTo>
                  <a:pt x="744364" y="1841906"/>
                </a:lnTo>
                <a:lnTo>
                  <a:pt x="751733" y="1842126"/>
                </a:lnTo>
                <a:lnTo>
                  <a:pt x="759103" y="1841906"/>
                </a:lnTo>
                <a:lnTo>
                  <a:pt x="766250" y="1841576"/>
                </a:lnTo>
                <a:lnTo>
                  <a:pt x="773399" y="1841136"/>
                </a:lnTo>
                <a:lnTo>
                  <a:pt x="780328" y="1840476"/>
                </a:lnTo>
                <a:lnTo>
                  <a:pt x="787257" y="1839926"/>
                </a:lnTo>
                <a:lnTo>
                  <a:pt x="793967" y="1839046"/>
                </a:lnTo>
                <a:lnTo>
                  <a:pt x="800785" y="1838056"/>
                </a:lnTo>
                <a:lnTo>
                  <a:pt x="807274" y="1837066"/>
                </a:lnTo>
                <a:lnTo>
                  <a:pt x="813763" y="1835857"/>
                </a:lnTo>
                <a:lnTo>
                  <a:pt x="820142" y="1834647"/>
                </a:lnTo>
                <a:lnTo>
                  <a:pt x="832570" y="1831567"/>
                </a:lnTo>
                <a:lnTo>
                  <a:pt x="844448" y="1828268"/>
                </a:lnTo>
                <a:lnTo>
                  <a:pt x="855887" y="1824748"/>
                </a:lnTo>
                <a:lnTo>
                  <a:pt x="866885" y="1820899"/>
                </a:lnTo>
                <a:lnTo>
                  <a:pt x="877553" y="1816829"/>
                </a:lnTo>
                <a:lnTo>
                  <a:pt x="887562" y="1812540"/>
                </a:lnTo>
                <a:lnTo>
                  <a:pt x="897130" y="1808031"/>
                </a:lnTo>
                <a:lnTo>
                  <a:pt x="906369" y="1803522"/>
                </a:lnTo>
                <a:lnTo>
                  <a:pt x="914947" y="1798902"/>
                </a:lnTo>
                <a:lnTo>
                  <a:pt x="922866" y="1794173"/>
                </a:lnTo>
                <a:lnTo>
                  <a:pt x="930676" y="1789664"/>
                </a:lnTo>
                <a:lnTo>
                  <a:pt x="937604" y="1785154"/>
                </a:lnTo>
                <a:lnTo>
                  <a:pt x="944093" y="1780645"/>
                </a:lnTo>
                <a:lnTo>
                  <a:pt x="950252" y="1776356"/>
                </a:lnTo>
                <a:lnTo>
                  <a:pt x="955531" y="1772286"/>
                </a:lnTo>
                <a:lnTo>
                  <a:pt x="960700" y="1768657"/>
                </a:lnTo>
                <a:lnTo>
                  <a:pt x="968839" y="1761948"/>
                </a:lnTo>
                <a:lnTo>
                  <a:pt x="974778" y="1756559"/>
                </a:lnTo>
                <a:lnTo>
                  <a:pt x="978187" y="1753149"/>
                </a:lnTo>
                <a:lnTo>
                  <a:pt x="979397" y="1751940"/>
                </a:lnTo>
                <a:lnTo>
                  <a:pt x="982697" y="1746441"/>
                </a:lnTo>
                <a:lnTo>
                  <a:pt x="985556" y="1741051"/>
                </a:lnTo>
                <a:lnTo>
                  <a:pt x="988197" y="1736212"/>
                </a:lnTo>
                <a:lnTo>
                  <a:pt x="990286" y="1731483"/>
                </a:lnTo>
                <a:lnTo>
                  <a:pt x="992045" y="1727194"/>
                </a:lnTo>
                <a:lnTo>
                  <a:pt x="993476" y="1723124"/>
                </a:lnTo>
                <a:lnTo>
                  <a:pt x="994575" y="1719275"/>
                </a:lnTo>
                <a:lnTo>
                  <a:pt x="995345" y="1715755"/>
                </a:lnTo>
                <a:lnTo>
                  <a:pt x="995786" y="1712236"/>
                </a:lnTo>
                <a:lnTo>
                  <a:pt x="995786" y="1709376"/>
                </a:lnTo>
                <a:lnTo>
                  <a:pt x="995565" y="1706517"/>
                </a:lnTo>
                <a:lnTo>
                  <a:pt x="994905" y="1704097"/>
                </a:lnTo>
                <a:lnTo>
                  <a:pt x="994135" y="1701678"/>
                </a:lnTo>
                <a:lnTo>
                  <a:pt x="993145" y="1699588"/>
                </a:lnTo>
                <a:lnTo>
                  <a:pt x="991715" y="1697828"/>
                </a:lnTo>
                <a:lnTo>
                  <a:pt x="990066" y="1696178"/>
                </a:lnTo>
                <a:lnTo>
                  <a:pt x="987976" y="1694749"/>
                </a:lnTo>
                <a:lnTo>
                  <a:pt x="985996" y="1693539"/>
                </a:lnTo>
                <a:lnTo>
                  <a:pt x="983577" y="1692439"/>
                </a:lnTo>
                <a:lnTo>
                  <a:pt x="980827" y="1691669"/>
                </a:lnTo>
                <a:lnTo>
                  <a:pt x="977859" y="1691009"/>
                </a:lnTo>
                <a:lnTo>
                  <a:pt x="974778" y="1690679"/>
                </a:lnTo>
                <a:lnTo>
                  <a:pt x="971259" y="1690239"/>
                </a:lnTo>
                <a:lnTo>
                  <a:pt x="967850" y="1690239"/>
                </a:lnTo>
                <a:lnTo>
                  <a:pt x="963891" y="1690239"/>
                </a:lnTo>
                <a:lnTo>
                  <a:pt x="960040" y="1690459"/>
                </a:lnTo>
                <a:lnTo>
                  <a:pt x="955971" y="1690679"/>
                </a:lnTo>
                <a:lnTo>
                  <a:pt x="951462" y="1691009"/>
                </a:lnTo>
                <a:lnTo>
                  <a:pt x="942443" y="1692439"/>
                </a:lnTo>
                <a:lnTo>
                  <a:pt x="932655" y="1694309"/>
                </a:lnTo>
                <a:lnTo>
                  <a:pt x="922206" y="1696618"/>
                </a:lnTo>
                <a:lnTo>
                  <a:pt x="911429" y="1699258"/>
                </a:lnTo>
                <a:lnTo>
                  <a:pt x="900210" y="1702117"/>
                </a:lnTo>
                <a:lnTo>
                  <a:pt x="888772" y="1705307"/>
                </a:lnTo>
                <a:lnTo>
                  <a:pt x="864685" y="1712236"/>
                </a:lnTo>
                <a:lnTo>
                  <a:pt x="840159" y="1719825"/>
                </a:lnTo>
                <a:lnTo>
                  <a:pt x="815413" y="1727633"/>
                </a:lnTo>
                <a:lnTo>
                  <a:pt x="790997" y="1734782"/>
                </a:lnTo>
                <a:lnTo>
                  <a:pt x="779118" y="1737972"/>
                </a:lnTo>
                <a:lnTo>
                  <a:pt x="767680" y="1741271"/>
                </a:lnTo>
                <a:lnTo>
                  <a:pt x="756462" y="1744131"/>
                </a:lnTo>
                <a:lnTo>
                  <a:pt x="745574" y="1746550"/>
                </a:lnTo>
                <a:lnTo>
                  <a:pt x="737215" y="1748420"/>
                </a:lnTo>
                <a:lnTo>
                  <a:pt x="728857" y="1750070"/>
                </a:lnTo>
                <a:lnTo>
                  <a:pt x="720938" y="1751500"/>
                </a:lnTo>
                <a:lnTo>
                  <a:pt x="712909" y="1752710"/>
                </a:lnTo>
                <a:lnTo>
                  <a:pt x="704990" y="1753919"/>
                </a:lnTo>
                <a:lnTo>
                  <a:pt x="697401" y="1754799"/>
                </a:lnTo>
                <a:lnTo>
                  <a:pt x="689812" y="1755569"/>
                </a:lnTo>
                <a:lnTo>
                  <a:pt x="682553" y="1756229"/>
                </a:lnTo>
                <a:lnTo>
                  <a:pt x="675405" y="1756559"/>
                </a:lnTo>
                <a:lnTo>
                  <a:pt x="668256" y="1756779"/>
                </a:lnTo>
                <a:lnTo>
                  <a:pt x="661217" y="1756999"/>
                </a:lnTo>
                <a:lnTo>
                  <a:pt x="654508" y="1756779"/>
                </a:lnTo>
                <a:lnTo>
                  <a:pt x="647799" y="1756559"/>
                </a:lnTo>
                <a:lnTo>
                  <a:pt x="641200" y="1756449"/>
                </a:lnTo>
                <a:lnTo>
                  <a:pt x="634931" y="1756009"/>
                </a:lnTo>
                <a:lnTo>
                  <a:pt x="628773" y="1755349"/>
                </a:lnTo>
                <a:lnTo>
                  <a:pt x="622613" y="1754579"/>
                </a:lnTo>
                <a:lnTo>
                  <a:pt x="616784" y="1753919"/>
                </a:lnTo>
                <a:lnTo>
                  <a:pt x="610846" y="1752929"/>
                </a:lnTo>
                <a:lnTo>
                  <a:pt x="605126" y="1751940"/>
                </a:lnTo>
                <a:lnTo>
                  <a:pt x="594237" y="1749630"/>
                </a:lnTo>
                <a:lnTo>
                  <a:pt x="583899" y="1746990"/>
                </a:lnTo>
                <a:lnTo>
                  <a:pt x="574111" y="1743911"/>
                </a:lnTo>
                <a:lnTo>
                  <a:pt x="564652" y="1740831"/>
                </a:lnTo>
                <a:lnTo>
                  <a:pt x="555853" y="1737422"/>
                </a:lnTo>
                <a:lnTo>
                  <a:pt x="547715" y="1733683"/>
                </a:lnTo>
                <a:lnTo>
                  <a:pt x="539906" y="1730053"/>
                </a:lnTo>
                <a:lnTo>
                  <a:pt x="532757" y="1726424"/>
                </a:lnTo>
                <a:lnTo>
                  <a:pt x="526268" y="1722464"/>
                </a:lnTo>
                <a:lnTo>
                  <a:pt x="519889" y="1718615"/>
                </a:lnTo>
                <a:lnTo>
                  <a:pt x="514390" y="1714985"/>
                </a:lnTo>
                <a:lnTo>
                  <a:pt x="509330" y="1711246"/>
                </a:lnTo>
                <a:lnTo>
                  <a:pt x="504601" y="1707617"/>
                </a:lnTo>
                <a:lnTo>
                  <a:pt x="500532" y="1704317"/>
                </a:lnTo>
                <a:lnTo>
                  <a:pt x="497122" y="1701238"/>
                </a:lnTo>
                <a:lnTo>
                  <a:pt x="493823" y="1698378"/>
                </a:lnTo>
                <a:lnTo>
                  <a:pt x="489094" y="1693759"/>
                </a:lnTo>
                <a:lnTo>
                  <a:pt x="486234" y="1690679"/>
                </a:lnTo>
                <a:lnTo>
                  <a:pt x="485244" y="1689579"/>
                </a:lnTo>
                <a:lnTo>
                  <a:pt x="476006" y="1679791"/>
                </a:lnTo>
                <a:lnTo>
                  <a:pt x="467867" y="1670662"/>
                </a:lnTo>
                <a:lnTo>
                  <a:pt x="460718" y="1662084"/>
                </a:lnTo>
                <a:lnTo>
                  <a:pt x="454339" y="1654055"/>
                </a:lnTo>
                <a:lnTo>
                  <a:pt x="449280" y="1646576"/>
                </a:lnTo>
                <a:lnTo>
                  <a:pt x="446860" y="1643057"/>
                </a:lnTo>
                <a:lnTo>
                  <a:pt x="444771" y="1639647"/>
                </a:lnTo>
                <a:lnTo>
                  <a:pt x="442901" y="1636348"/>
                </a:lnTo>
                <a:lnTo>
                  <a:pt x="441471" y="1633048"/>
                </a:lnTo>
                <a:lnTo>
                  <a:pt x="440041" y="1629969"/>
                </a:lnTo>
                <a:lnTo>
                  <a:pt x="438831" y="1627109"/>
                </a:lnTo>
                <a:lnTo>
                  <a:pt x="437842" y="1624250"/>
                </a:lnTo>
                <a:lnTo>
                  <a:pt x="437072" y="1621390"/>
                </a:lnTo>
                <a:lnTo>
                  <a:pt x="436412" y="1618970"/>
                </a:lnTo>
                <a:lnTo>
                  <a:pt x="435972" y="1616551"/>
                </a:lnTo>
                <a:lnTo>
                  <a:pt x="435753" y="1614021"/>
                </a:lnTo>
                <a:lnTo>
                  <a:pt x="435642" y="1611822"/>
                </a:lnTo>
                <a:lnTo>
                  <a:pt x="435753" y="1609622"/>
                </a:lnTo>
                <a:lnTo>
                  <a:pt x="435972" y="1607532"/>
                </a:lnTo>
                <a:lnTo>
                  <a:pt x="436632" y="1605663"/>
                </a:lnTo>
                <a:lnTo>
                  <a:pt x="437072" y="1603903"/>
                </a:lnTo>
                <a:lnTo>
                  <a:pt x="437842" y="1602033"/>
                </a:lnTo>
                <a:lnTo>
                  <a:pt x="438831" y="1600383"/>
                </a:lnTo>
                <a:lnTo>
                  <a:pt x="439931" y="1598954"/>
                </a:lnTo>
                <a:lnTo>
                  <a:pt x="440922" y="1597524"/>
                </a:lnTo>
                <a:lnTo>
                  <a:pt x="442351" y="1596314"/>
                </a:lnTo>
                <a:lnTo>
                  <a:pt x="443781" y="1594884"/>
                </a:lnTo>
                <a:lnTo>
                  <a:pt x="445430" y="1593894"/>
                </a:lnTo>
                <a:lnTo>
                  <a:pt x="447080" y="1592795"/>
                </a:lnTo>
                <a:lnTo>
                  <a:pt x="448840" y="1591805"/>
                </a:lnTo>
                <a:lnTo>
                  <a:pt x="450710" y="1591035"/>
                </a:lnTo>
                <a:lnTo>
                  <a:pt x="454999" y="1589605"/>
                </a:lnTo>
                <a:lnTo>
                  <a:pt x="459508" y="1588285"/>
                </a:lnTo>
                <a:lnTo>
                  <a:pt x="464348" y="1587735"/>
                </a:lnTo>
                <a:lnTo>
                  <a:pt x="469517" y="1587075"/>
                </a:lnTo>
                <a:lnTo>
                  <a:pt x="475016" y="1587075"/>
                </a:lnTo>
                <a:lnTo>
                  <a:pt x="480735" y="1587075"/>
                </a:lnTo>
                <a:lnTo>
                  <a:pt x="486674" y="1587515"/>
                </a:lnTo>
                <a:lnTo>
                  <a:pt x="492833" y="1588285"/>
                </a:lnTo>
                <a:lnTo>
                  <a:pt x="499102" y="1589385"/>
                </a:lnTo>
                <a:lnTo>
                  <a:pt x="505481" y="1590595"/>
                </a:lnTo>
                <a:lnTo>
                  <a:pt x="511750" y="1592025"/>
                </a:lnTo>
                <a:lnTo>
                  <a:pt x="518129" y="1593674"/>
                </a:lnTo>
                <a:lnTo>
                  <a:pt x="524398" y="1595434"/>
                </a:lnTo>
                <a:lnTo>
                  <a:pt x="530777" y="1597524"/>
                </a:lnTo>
                <a:lnTo>
                  <a:pt x="536937" y="1599723"/>
                </a:lnTo>
                <a:lnTo>
                  <a:pt x="543205" y="1601593"/>
                </a:lnTo>
                <a:lnTo>
                  <a:pt x="549804" y="1603023"/>
                </a:lnTo>
                <a:lnTo>
                  <a:pt x="556293" y="1604453"/>
                </a:lnTo>
                <a:lnTo>
                  <a:pt x="562782" y="1605663"/>
                </a:lnTo>
                <a:lnTo>
                  <a:pt x="569601" y="1606762"/>
                </a:lnTo>
                <a:lnTo>
                  <a:pt x="576531" y="1607312"/>
                </a:lnTo>
                <a:lnTo>
                  <a:pt x="583679" y="1607972"/>
                </a:lnTo>
                <a:lnTo>
                  <a:pt x="590828" y="1608192"/>
                </a:lnTo>
                <a:lnTo>
                  <a:pt x="597978" y="1608302"/>
                </a:lnTo>
                <a:lnTo>
                  <a:pt x="605567" y="1608192"/>
                </a:lnTo>
                <a:lnTo>
                  <a:pt x="613044" y="1607752"/>
                </a:lnTo>
                <a:lnTo>
                  <a:pt x="621073" y="1607312"/>
                </a:lnTo>
                <a:lnTo>
                  <a:pt x="628992" y="1606542"/>
                </a:lnTo>
                <a:lnTo>
                  <a:pt x="637131" y="1605443"/>
                </a:lnTo>
                <a:lnTo>
                  <a:pt x="645489" y="1604233"/>
                </a:lnTo>
                <a:lnTo>
                  <a:pt x="654068" y="1603023"/>
                </a:lnTo>
                <a:lnTo>
                  <a:pt x="662867" y="1601373"/>
                </a:lnTo>
                <a:lnTo>
                  <a:pt x="671885" y="1599613"/>
                </a:lnTo>
                <a:lnTo>
                  <a:pt x="681125" y="1597524"/>
                </a:lnTo>
                <a:lnTo>
                  <a:pt x="690692" y="1595434"/>
                </a:lnTo>
                <a:lnTo>
                  <a:pt x="700481" y="1593014"/>
                </a:lnTo>
                <a:lnTo>
                  <a:pt x="720719" y="1587735"/>
                </a:lnTo>
                <a:lnTo>
                  <a:pt x="742164" y="1581576"/>
                </a:lnTo>
                <a:lnTo>
                  <a:pt x="764601" y="1574647"/>
                </a:lnTo>
                <a:lnTo>
                  <a:pt x="788247" y="1567059"/>
                </a:lnTo>
                <a:lnTo>
                  <a:pt x="813433" y="1558700"/>
                </a:lnTo>
                <a:lnTo>
                  <a:pt x="838730" y="1550341"/>
                </a:lnTo>
                <a:lnTo>
                  <a:pt x="862815" y="1542642"/>
                </a:lnTo>
                <a:lnTo>
                  <a:pt x="886132" y="1535493"/>
                </a:lnTo>
                <a:lnTo>
                  <a:pt x="907909" y="1528895"/>
                </a:lnTo>
                <a:lnTo>
                  <a:pt x="928585" y="1522955"/>
                </a:lnTo>
                <a:lnTo>
                  <a:pt x="947942" y="1517676"/>
                </a:lnTo>
                <a:lnTo>
                  <a:pt x="965759" y="1512947"/>
                </a:lnTo>
                <a:lnTo>
                  <a:pt x="982147" y="1508658"/>
                </a:lnTo>
                <a:lnTo>
                  <a:pt x="996775" y="1505248"/>
                </a:lnTo>
                <a:lnTo>
                  <a:pt x="1009863" y="1501949"/>
                </a:lnTo>
                <a:lnTo>
                  <a:pt x="1030539" y="1497439"/>
                </a:lnTo>
                <a:lnTo>
                  <a:pt x="1043407" y="1494580"/>
                </a:lnTo>
                <a:lnTo>
                  <a:pt x="1047807" y="1493810"/>
                </a:lnTo>
                <a:lnTo>
                  <a:pt x="1055175" y="1493150"/>
                </a:lnTo>
                <a:lnTo>
                  <a:pt x="1062324" y="1492820"/>
                </a:lnTo>
                <a:lnTo>
                  <a:pt x="1069473" y="1492380"/>
                </a:lnTo>
                <a:lnTo>
                  <a:pt x="1076623" y="1492160"/>
                </a:lnTo>
                <a:lnTo>
                  <a:pt x="1083771" y="1492160"/>
                </a:lnTo>
                <a:lnTo>
                  <a:pt x="1090920" y="1492160"/>
                </a:lnTo>
                <a:lnTo>
                  <a:pt x="1097849" y="1492380"/>
                </a:lnTo>
                <a:lnTo>
                  <a:pt x="1104998" y="1492600"/>
                </a:lnTo>
                <a:lnTo>
                  <a:pt x="1118966" y="1493590"/>
                </a:lnTo>
                <a:lnTo>
                  <a:pt x="1132603" y="1495020"/>
                </a:lnTo>
                <a:lnTo>
                  <a:pt x="1146241" y="1496890"/>
                </a:lnTo>
                <a:lnTo>
                  <a:pt x="1159770" y="1499309"/>
                </a:lnTo>
                <a:lnTo>
                  <a:pt x="1173187" y="1501949"/>
                </a:lnTo>
                <a:lnTo>
                  <a:pt x="1186275" y="1505028"/>
                </a:lnTo>
                <a:lnTo>
                  <a:pt x="1199364" y="1508548"/>
                </a:lnTo>
                <a:lnTo>
                  <a:pt x="1212231" y="1512397"/>
                </a:lnTo>
                <a:lnTo>
                  <a:pt x="1224879" y="1516686"/>
                </a:lnTo>
                <a:lnTo>
                  <a:pt x="1237417" y="1521196"/>
                </a:lnTo>
                <a:lnTo>
                  <a:pt x="1249845" y="1526035"/>
                </a:lnTo>
                <a:lnTo>
                  <a:pt x="1261833" y="1531204"/>
                </a:lnTo>
                <a:lnTo>
                  <a:pt x="1273931" y="1536703"/>
                </a:lnTo>
                <a:lnTo>
                  <a:pt x="1285810" y="1542422"/>
                </a:lnTo>
                <a:lnTo>
                  <a:pt x="1297358" y="1548361"/>
                </a:lnTo>
                <a:lnTo>
                  <a:pt x="1308796" y="1554411"/>
                </a:lnTo>
                <a:lnTo>
                  <a:pt x="1320124" y="1561009"/>
                </a:lnTo>
                <a:lnTo>
                  <a:pt x="1331122" y="1567498"/>
                </a:lnTo>
                <a:lnTo>
                  <a:pt x="1341901" y="1574207"/>
                </a:lnTo>
                <a:lnTo>
                  <a:pt x="1352569" y="1581246"/>
                </a:lnTo>
                <a:lnTo>
                  <a:pt x="1363127" y="1588285"/>
                </a:lnTo>
                <a:lnTo>
                  <a:pt x="1373356" y="1595654"/>
                </a:lnTo>
                <a:lnTo>
                  <a:pt x="1383364" y="1603023"/>
                </a:lnTo>
                <a:lnTo>
                  <a:pt x="1393153" y="1610392"/>
                </a:lnTo>
                <a:lnTo>
                  <a:pt x="1402832" y="1617981"/>
                </a:lnTo>
                <a:lnTo>
                  <a:pt x="1412180" y="1625679"/>
                </a:lnTo>
                <a:lnTo>
                  <a:pt x="1421418" y="1633268"/>
                </a:lnTo>
                <a:lnTo>
                  <a:pt x="1430327" y="1640967"/>
                </a:lnTo>
                <a:lnTo>
                  <a:pt x="1439126" y="1648776"/>
                </a:lnTo>
                <a:lnTo>
                  <a:pt x="1447484" y="1656585"/>
                </a:lnTo>
                <a:lnTo>
                  <a:pt x="1448686" y="16576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400050"/>
            <a:ext cx="10058837" cy="10572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1457325"/>
            <a:ext cx="10058837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75964" y="2143125"/>
            <a:ext cx="54849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37" hasCustomPrompt="1"/>
          </p:nvPr>
        </p:nvSpPr>
        <p:spPr>
          <a:xfrm>
            <a:off x="12188825" y="-1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5238091" y="-1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18287291" y="-1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0" hasCustomPrompt="1"/>
          </p:nvPr>
        </p:nvSpPr>
        <p:spPr>
          <a:xfrm>
            <a:off x="21336557" y="-1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1" hasCustomPrompt="1"/>
          </p:nvPr>
        </p:nvSpPr>
        <p:spPr>
          <a:xfrm>
            <a:off x="12188825" y="3441599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15238091" y="3441599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3" hasCustomPrompt="1"/>
          </p:nvPr>
        </p:nvSpPr>
        <p:spPr>
          <a:xfrm>
            <a:off x="18287291" y="3441599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6" name="Picture Placeholder 8"/>
          <p:cNvSpPr>
            <a:spLocks noGrp="1"/>
          </p:cNvSpPr>
          <p:nvPr>
            <p:ph type="pic" sz="quarter" idx="44" hasCustomPrompt="1"/>
          </p:nvPr>
        </p:nvSpPr>
        <p:spPr>
          <a:xfrm>
            <a:off x="21336557" y="3441599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5" hasCustomPrompt="1"/>
          </p:nvPr>
        </p:nvSpPr>
        <p:spPr>
          <a:xfrm>
            <a:off x="12188825" y="68328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8" name="Picture Placeholder 8"/>
          <p:cNvSpPr>
            <a:spLocks noGrp="1"/>
          </p:cNvSpPr>
          <p:nvPr>
            <p:ph type="pic" sz="quarter" idx="46" hasCustomPrompt="1"/>
          </p:nvPr>
        </p:nvSpPr>
        <p:spPr>
          <a:xfrm>
            <a:off x="15238091" y="68328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47" hasCustomPrompt="1"/>
          </p:nvPr>
        </p:nvSpPr>
        <p:spPr>
          <a:xfrm>
            <a:off x="18287291" y="68328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50" name="Picture Placeholder 8"/>
          <p:cNvSpPr>
            <a:spLocks noGrp="1"/>
          </p:cNvSpPr>
          <p:nvPr>
            <p:ph type="pic" sz="quarter" idx="48" hasCustomPrompt="1"/>
          </p:nvPr>
        </p:nvSpPr>
        <p:spPr>
          <a:xfrm>
            <a:off x="21336557" y="68328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49" hasCustomPrompt="1"/>
          </p:nvPr>
        </p:nvSpPr>
        <p:spPr>
          <a:xfrm>
            <a:off x="12188825" y="102744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52" name="Picture Placeholder 8"/>
          <p:cNvSpPr>
            <a:spLocks noGrp="1"/>
          </p:cNvSpPr>
          <p:nvPr>
            <p:ph type="pic" sz="quarter" idx="50" hasCustomPrompt="1"/>
          </p:nvPr>
        </p:nvSpPr>
        <p:spPr>
          <a:xfrm>
            <a:off x="15238091" y="102744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18287291" y="102744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54" name="Picture Placeholder 8"/>
          <p:cNvSpPr>
            <a:spLocks noGrp="1"/>
          </p:cNvSpPr>
          <p:nvPr>
            <p:ph type="pic" sz="quarter" idx="52" hasCustomPrompt="1"/>
          </p:nvPr>
        </p:nvSpPr>
        <p:spPr>
          <a:xfrm>
            <a:off x="21336557" y="10274400"/>
            <a:ext cx="3049200" cy="344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055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4622612"/>
            <a:ext cx="24368125" cy="5032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848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665156"/>
            <a:ext cx="24368125" cy="6385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665156"/>
            <a:ext cx="24377650" cy="638568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normAutofit/>
          </a:bodyPr>
          <a:lstStyle>
            <a:lvl1pPr algn="r"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3375" y="5850387"/>
            <a:ext cx="21134388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3375" y="7232072"/>
            <a:ext cx="21134388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836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4377650" cy="76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8947606" y="6130925"/>
            <a:ext cx="2533651" cy="4264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10207625" cy="3159126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00" y="5673725"/>
            <a:ext cx="1020762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15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38" hasCustomPrompt="1"/>
          </p:nvPr>
        </p:nvSpPr>
        <p:spPr>
          <a:xfrm>
            <a:off x="11023600" y="6261101"/>
            <a:ext cx="2527300" cy="425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47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3509567" y="5902876"/>
            <a:ext cx="5560204" cy="2829666"/>
          </a:xfrm>
          <a:custGeom>
            <a:avLst/>
            <a:gdLst>
              <a:gd name="connsiteX0" fmla="*/ 0 w 5560204"/>
              <a:gd name="connsiteY0" fmla="*/ 0 h 2829666"/>
              <a:gd name="connsiteX1" fmla="*/ 9012 w 5560204"/>
              <a:gd name="connsiteY1" fmla="*/ 0 h 2829666"/>
              <a:gd name="connsiteX2" fmla="*/ 5551194 w 5560204"/>
              <a:gd name="connsiteY2" fmla="*/ 0 h 2829666"/>
              <a:gd name="connsiteX3" fmla="*/ 5560204 w 5560204"/>
              <a:gd name="connsiteY3" fmla="*/ 0 h 2829666"/>
              <a:gd name="connsiteX4" fmla="*/ 5560204 w 5560204"/>
              <a:gd name="connsiteY4" fmla="*/ 9011 h 2829666"/>
              <a:gd name="connsiteX5" fmla="*/ 5560204 w 5560204"/>
              <a:gd name="connsiteY5" fmla="*/ 2820654 h 2829666"/>
              <a:gd name="connsiteX6" fmla="*/ 5551194 w 5560204"/>
              <a:gd name="connsiteY6" fmla="*/ 2829666 h 2829666"/>
              <a:gd name="connsiteX7" fmla="*/ 9012 w 5560204"/>
              <a:gd name="connsiteY7" fmla="*/ 2829666 h 2829666"/>
              <a:gd name="connsiteX8" fmla="*/ 0 w 5560204"/>
              <a:gd name="connsiteY8" fmla="*/ 2820654 h 2829666"/>
              <a:gd name="connsiteX9" fmla="*/ 0 w 5560204"/>
              <a:gd name="connsiteY9" fmla="*/ 9011 h 282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0204" h="2829666">
                <a:moveTo>
                  <a:pt x="0" y="0"/>
                </a:moveTo>
                <a:lnTo>
                  <a:pt x="9012" y="0"/>
                </a:lnTo>
                <a:lnTo>
                  <a:pt x="5551194" y="0"/>
                </a:lnTo>
                <a:lnTo>
                  <a:pt x="5560204" y="0"/>
                </a:lnTo>
                <a:lnTo>
                  <a:pt x="5560204" y="9011"/>
                </a:lnTo>
                <a:lnTo>
                  <a:pt x="5560204" y="2820654"/>
                </a:lnTo>
                <a:lnTo>
                  <a:pt x="5551194" y="2829666"/>
                </a:lnTo>
                <a:lnTo>
                  <a:pt x="9012" y="2829666"/>
                </a:lnTo>
                <a:lnTo>
                  <a:pt x="0" y="2820654"/>
                </a:lnTo>
                <a:lnTo>
                  <a:pt x="0" y="90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64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753029" y="7389627"/>
            <a:ext cx="5545288" cy="4220308"/>
          </a:xfrm>
          <a:custGeom>
            <a:avLst/>
            <a:gdLst>
              <a:gd name="connsiteX0" fmla="*/ 0 w 5545288"/>
              <a:gd name="connsiteY0" fmla="*/ 0 h 4220308"/>
              <a:gd name="connsiteX1" fmla="*/ 5545288 w 5545288"/>
              <a:gd name="connsiteY1" fmla="*/ 0 h 4220308"/>
              <a:gd name="connsiteX2" fmla="*/ 5545288 w 5545288"/>
              <a:gd name="connsiteY2" fmla="*/ 4220308 h 4220308"/>
              <a:gd name="connsiteX3" fmla="*/ 0 w 5545288"/>
              <a:gd name="connsiteY3" fmla="*/ 4220308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5288" h="4220308">
                <a:moveTo>
                  <a:pt x="0" y="0"/>
                </a:moveTo>
                <a:lnTo>
                  <a:pt x="5545288" y="0"/>
                </a:lnTo>
                <a:lnTo>
                  <a:pt x="5545288" y="4220308"/>
                </a:lnTo>
                <a:lnTo>
                  <a:pt x="0" y="4220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 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407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038943" y="4658204"/>
            <a:ext cx="6231944" cy="4551505"/>
          </a:xfrm>
          <a:custGeom>
            <a:avLst/>
            <a:gdLst>
              <a:gd name="connsiteX0" fmla="*/ 0 w 6231944"/>
              <a:gd name="connsiteY0" fmla="*/ 0 h 4551505"/>
              <a:gd name="connsiteX1" fmla="*/ 15071 w 6231944"/>
              <a:gd name="connsiteY1" fmla="*/ 0 h 4551505"/>
              <a:gd name="connsiteX2" fmla="*/ 6216873 w 6231944"/>
              <a:gd name="connsiteY2" fmla="*/ 0 h 4551505"/>
              <a:gd name="connsiteX3" fmla="*/ 6231944 w 6231944"/>
              <a:gd name="connsiteY3" fmla="*/ 0 h 4551505"/>
              <a:gd name="connsiteX4" fmla="*/ 6231944 w 6231944"/>
              <a:gd name="connsiteY4" fmla="*/ 15071 h 4551505"/>
              <a:gd name="connsiteX5" fmla="*/ 6231944 w 6231944"/>
              <a:gd name="connsiteY5" fmla="*/ 4536434 h 4551505"/>
              <a:gd name="connsiteX6" fmla="*/ 6231944 w 6231944"/>
              <a:gd name="connsiteY6" fmla="*/ 4543970 h 4551505"/>
              <a:gd name="connsiteX7" fmla="*/ 6216873 w 6231944"/>
              <a:gd name="connsiteY7" fmla="*/ 4551505 h 4551505"/>
              <a:gd name="connsiteX8" fmla="*/ 15071 w 6231944"/>
              <a:gd name="connsiteY8" fmla="*/ 4551505 h 4551505"/>
              <a:gd name="connsiteX9" fmla="*/ 0 w 6231944"/>
              <a:gd name="connsiteY9" fmla="*/ 4543970 h 4551505"/>
              <a:gd name="connsiteX10" fmla="*/ 0 w 6231944"/>
              <a:gd name="connsiteY10" fmla="*/ 4536434 h 4551505"/>
              <a:gd name="connsiteX11" fmla="*/ 0 w 6231944"/>
              <a:gd name="connsiteY11" fmla="*/ 15071 h 455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31944" h="4551505">
                <a:moveTo>
                  <a:pt x="0" y="0"/>
                </a:moveTo>
                <a:lnTo>
                  <a:pt x="15071" y="0"/>
                </a:lnTo>
                <a:lnTo>
                  <a:pt x="6216873" y="0"/>
                </a:lnTo>
                <a:lnTo>
                  <a:pt x="6231944" y="0"/>
                </a:lnTo>
                <a:lnTo>
                  <a:pt x="6231944" y="15071"/>
                </a:lnTo>
                <a:lnTo>
                  <a:pt x="6231944" y="4536434"/>
                </a:lnTo>
                <a:lnTo>
                  <a:pt x="6231944" y="4543970"/>
                </a:lnTo>
                <a:lnTo>
                  <a:pt x="6216873" y="4551505"/>
                </a:lnTo>
                <a:lnTo>
                  <a:pt x="15071" y="4551505"/>
                </a:lnTo>
                <a:lnTo>
                  <a:pt x="0" y="4543970"/>
                </a:lnTo>
                <a:lnTo>
                  <a:pt x="0" y="4536434"/>
                </a:lnTo>
                <a:lnTo>
                  <a:pt x="0" y="15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19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726180" y="5610225"/>
            <a:ext cx="6370320" cy="3562350"/>
          </a:xfrm>
          <a:custGeom>
            <a:avLst/>
            <a:gdLst>
              <a:gd name="connsiteX0" fmla="*/ 0 w 6370320"/>
              <a:gd name="connsiteY0" fmla="*/ 0 h 3562350"/>
              <a:gd name="connsiteX1" fmla="*/ 6370320 w 6370320"/>
              <a:gd name="connsiteY1" fmla="*/ 0 h 3562350"/>
              <a:gd name="connsiteX2" fmla="*/ 6370320 w 6370320"/>
              <a:gd name="connsiteY2" fmla="*/ 3562350 h 3562350"/>
              <a:gd name="connsiteX3" fmla="*/ 0 w 6370320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0320" h="3562350">
                <a:moveTo>
                  <a:pt x="0" y="0"/>
                </a:moveTo>
                <a:lnTo>
                  <a:pt x="6370320" y="0"/>
                </a:lnTo>
                <a:lnTo>
                  <a:pt x="6370320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49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132096" y="4202089"/>
            <a:ext cx="5442185" cy="5812782"/>
          </a:xfrm>
          <a:custGeom>
            <a:avLst/>
            <a:gdLst>
              <a:gd name="T0" fmla="*/ 1758 w 2144"/>
              <a:gd name="T1" fmla="*/ 178 h 2290"/>
              <a:gd name="T2" fmla="*/ 1650 w 2144"/>
              <a:gd name="T3" fmla="*/ 114 h 2290"/>
              <a:gd name="T4" fmla="*/ 1532 w 2144"/>
              <a:gd name="T5" fmla="*/ 64 h 2290"/>
              <a:gd name="T6" fmla="*/ 1402 w 2144"/>
              <a:gd name="T7" fmla="*/ 28 h 2290"/>
              <a:gd name="T8" fmla="*/ 1262 w 2144"/>
              <a:gd name="T9" fmla="*/ 6 h 2290"/>
              <a:gd name="T10" fmla="*/ 1108 w 2144"/>
              <a:gd name="T11" fmla="*/ 0 h 2290"/>
              <a:gd name="T12" fmla="*/ 976 w 2144"/>
              <a:gd name="T13" fmla="*/ 4 h 2290"/>
              <a:gd name="T14" fmla="*/ 796 w 2144"/>
              <a:gd name="T15" fmla="*/ 28 h 2290"/>
              <a:gd name="T16" fmla="*/ 636 w 2144"/>
              <a:gd name="T17" fmla="*/ 72 h 2290"/>
              <a:gd name="T18" fmla="*/ 494 w 2144"/>
              <a:gd name="T19" fmla="*/ 138 h 2290"/>
              <a:gd name="T20" fmla="*/ 372 w 2144"/>
              <a:gd name="T21" fmla="*/ 222 h 2290"/>
              <a:gd name="T22" fmla="*/ 302 w 2144"/>
              <a:gd name="T23" fmla="*/ 292 h 2290"/>
              <a:gd name="T24" fmla="*/ 212 w 2144"/>
              <a:gd name="T25" fmla="*/ 406 h 2290"/>
              <a:gd name="T26" fmla="*/ 136 w 2144"/>
              <a:gd name="T27" fmla="*/ 536 h 2290"/>
              <a:gd name="T28" fmla="*/ 78 w 2144"/>
              <a:gd name="T29" fmla="*/ 678 h 2290"/>
              <a:gd name="T30" fmla="*/ 34 w 2144"/>
              <a:gd name="T31" fmla="*/ 832 h 2290"/>
              <a:gd name="T32" fmla="*/ 6 w 2144"/>
              <a:gd name="T33" fmla="*/ 1000 h 2290"/>
              <a:gd name="T34" fmla="*/ 754 w 2144"/>
              <a:gd name="T35" fmla="*/ 1168 h 2290"/>
              <a:gd name="T36" fmla="*/ 782 w 2144"/>
              <a:gd name="T37" fmla="*/ 994 h 2290"/>
              <a:gd name="T38" fmla="*/ 828 w 2144"/>
              <a:gd name="T39" fmla="*/ 864 h 2290"/>
              <a:gd name="T40" fmla="*/ 868 w 2144"/>
              <a:gd name="T41" fmla="*/ 802 h 2290"/>
              <a:gd name="T42" fmla="*/ 944 w 2144"/>
              <a:gd name="T43" fmla="*/ 738 h 2290"/>
              <a:gd name="T44" fmla="*/ 1030 w 2144"/>
              <a:gd name="T45" fmla="*/ 702 h 2290"/>
              <a:gd name="T46" fmla="*/ 1096 w 2144"/>
              <a:gd name="T47" fmla="*/ 696 h 2290"/>
              <a:gd name="T48" fmla="*/ 1184 w 2144"/>
              <a:gd name="T49" fmla="*/ 706 h 2290"/>
              <a:gd name="T50" fmla="*/ 1252 w 2144"/>
              <a:gd name="T51" fmla="*/ 734 h 2290"/>
              <a:gd name="T52" fmla="*/ 1288 w 2144"/>
              <a:gd name="T53" fmla="*/ 764 h 2290"/>
              <a:gd name="T54" fmla="*/ 1326 w 2144"/>
              <a:gd name="T55" fmla="*/ 822 h 2290"/>
              <a:gd name="T56" fmla="*/ 1346 w 2144"/>
              <a:gd name="T57" fmla="*/ 898 h 2290"/>
              <a:gd name="T58" fmla="*/ 1350 w 2144"/>
              <a:gd name="T59" fmla="*/ 956 h 2290"/>
              <a:gd name="T60" fmla="*/ 1340 w 2144"/>
              <a:gd name="T61" fmla="*/ 1018 h 2290"/>
              <a:gd name="T62" fmla="*/ 1290 w 2144"/>
              <a:gd name="T63" fmla="*/ 1118 h 2290"/>
              <a:gd name="T64" fmla="*/ 1194 w 2144"/>
              <a:gd name="T65" fmla="*/ 1226 h 2290"/>
              <a:gd name="T66" fmla="*/ 952 w 2144"/>
              <a:gd name="T67" fmla="*/ 1464 h 2290"/>
              <a:gd name="T68" fmla="*/ 814 w 2144"/>
              <a:gd name="T69" fmla="*/ 1618 h 2290"/>
              <a:gd name="T70" fmla="*/ 774 w 2144"/>
              <a:gd name="T71" fmla="*/ 1676 h 2290"/>
              <a:gd name="T72" fmla="*/ 726 w 2144"/>
              <a:gd name="T73" fmla="*/ 1766 h 2290"/>
              <a:gd name="T74" fmla="*/ 688 w 2144"/>
              <a:gd name="T75" fmla="*/ 1864 h 2290"/>
              <a:gd name="T76" fmla="*/ 668 w 2144"/>
              <a:gd name="T77" fmla="*/ 1938 h 2290"/>
              <a:gd name="T78" fmla="*/ 650 w 2144"/>
              <a:gd name="T79" fmla="*/ 2066 h 2290"/>
              <a:gd name="T80" fmla="*/ 644 w 2144"/>
              <a:gd name="T81" fmla="*/ 2216 h 2290"/>
              <a:gd name="T82" fmla="*/ 1382 w 2144"/>
              <a:gd name="T83" fmla="*/ 2290 h 2290"/>
              <a:gd name="T84" fmla="*/ 1390 w 2144"/>
              <a:gd name="T85" fmla="*/ 2174 h 2290"/>
              <a:gd name="T86" fmla="*/ 1412 w 2144"/>
              <a:gd name="T87" fmla="*/ 2074 h 2290"/>
              <a:gd name="T88" fmla="*/ 1434 w 2144"/>
              <a:gd name="T89" fmla="*/ 2018 h 2290"/>
              <a:gd name="T90" fmla="*/ 1492 w 2144"/>
              <a:gd name="T91" fmla="*/ 1928 h 2290"/>
              <a:gd name="T92" fmla="*/ 1592 w 2144"/>
              <a:gd name="T93" fmla="*/ 1816 h 2290"/>
              <a:gd name="T94" fmla="*/ 1680 w 2144"/>
              <a:gd name="T95" fmla="*/ 1732 h 2290"/>
              <a:gd name="T96" fmla="*/ 1864 w 2144"/>
              <a:gd name="T97" fmla="*/ 1552 h 2290"/>
              <a:gd name="T98" fmla="*/ 1996 w 2144"/>
              <a:gd name="T99" fmla="*/ 1394 h 2290"/>
              <a:gd name="T100" fmla="*/ 2052 w 2144"/>
              <a:gd name="T101" fmla="*/ 1300 h 2290"/>
              <a:gd name="T102" fmla="*/ 2108 w 2144"/>
              <a:gd name="T103" fmla="*/ 1166 h 2290"/>
              <a:gd name="T104" fmla="*/ 2138 w 2144"/>
              <a:gd name="T105" fmla="*/ 1028 h 2290"/>
              <a:gd name="T106" fmla="*/ 2144 w 2144"/>
              <a:gd name="T107" fmla="*/ 934 h 2290"/>
              <a:gd name="T108" fmla="*/ 2132 w 2144"/>
              <a:gd name="T109" fmla="*/ 770 h 2290"/>
              <a:gd name="T110" fmla="*/ 2094 w 2144"/>
              <a:gd name="T111" fmla="*/ 618 h 2290"/>
              <a:gd name="T112" fmla="*/ 2032 w 2144"/>
              <a:gd name="T113" fmla="*/ 478 h 2290"/>
              <a:gd name="T114" fmla="*/ 1946 w 2144"/>
              <a:gd name="T115" fmla="*/ 352 h 2290"/>
              <a:gd name="T116" fmla="*/ 1834 w 2144"/>
              <a:gd name="T117" fmla="*/ 238 h 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44" h="2290">
                <a:moveTo>
                  <a:pt x="1790" y="202"/>
                </a:moveTo>
                <a:lnTo>
                  <a:pt x="1790" y="202"/>
                </a:lnTo>
                <a:lnTo>
                  <a:pt x="1758" y="178"/>
                </a:lnTo>
                <a:lnTo>
                  <a:pt x="1724" y="156"/>
                </a:lnTo>
                <a:lnTo>
                  <a:pt x="1688" y="134"/>
                </a:lnTo>
                <a:lnTo>
                  <a:pt x="1650" y="114"/>
                </a:lnTo>
                <a:lnTo>
                  <a:pt x="1612" y="96"/>
                </a:lnTo>
                <a:lnTo>
                  <a:pt x="1574" y="80"/>
                </a:lnTo>
                <a:lnTo>
                  <a:pt x="1532" y="64"/>
                </a:lnTo>
                <a:lnTo>
                  <a:pt x="1490" y="50"/>
                </a:lnTo>
                <a:lnTo>
                  <a:pt x="1448" y="38"/>
                </a:lnTo>
                <a:lnTo>
                  <a:pt x="1402" y="28"/>
                </a:lnTo>
                <a:lnTo>
                  <a:pt x="1356" y="20"/>
                </a:lnTo>
                <a:lnTo>
                  <a:pt x="1310" y="12"/>
                </a:lnTo>
                <a:lnTo>
                  <a:pt x="1262" y="6"/>
                </a:lnTo>
                <a:lnTo>
                  <a:pt x="1212" y="4"/>
                </a:lnTo>
                <a:lnTo>
                  <a:pt x="1160" y="0"/>
                </a:lnTo>
                <a:lnTo>
                  <a:pt x="1108" y="0"/>
                </a:lnTo>
                <a:lnTo>
                  <a:pt x="1108" y="0"/>
                </a:lnTo>
                <a:lnTo>
                  <a:pt x="1042" y="0"/>
                </a:lnTo>
                <a:lnTo>
                  <a:pt x="976" y="4"/>
                </a:lnTo>
                <a:lnTo>
                  <a:pt x="914" y="10"/>
                </a:lnTo>
                <a:lnTo>
                  <a:pt x="854" y="18"/>
                </a:lnTo>
                <a:lnTo>
                  <a:pt x="796" y="28"/>
                </a:lnTo>
                <a:lnTo>
                  <a:pt x="740" y="40"/>
                </a:lnTo>
                <a:lnTo>
                  <a:pt x="686" y="56"/>
                </a:lnTo>
                <a:lnTo>
                  <a:pt x="636" y="72"/>
                </a:lnTo>
                <a:lnTo>
                  <a:pt x="586" y="92"/>
                </a:lnTo>
                <a:lnTo>
                  <a:pt x="538" y="114"/>
                </a:lnTo>
                <a:lnTo>
                  <a:pt x="494" y="138"/>
                </a:lnTo>
                <a:lnTo>
                  <a:pt x="452" y="164"/>
                </a:lnTo>
                <a:lnTo>
                  <a:pt x="410" y="192"/>
                </a:lnTo>
                <a:lnTo>
                  <a:pt x="372" y="222"/>
                </a:lnTo>
                <a:lnTo>
                  <a:pt x="336" y="256"/>
                </a:lnTo>
                <a:lnTo>
                  <a:pt x="302" y="292"/>
                </a:lnTo>
                <a:lnTo>
                  <a:pt x="302" y="292"/>
                </a:lnTo>
                <a:lnTo>
                  <a:pt x="270" y="328"/>
                </a:lnTo>
                <a:lnTo>
                  <a:pt x="240" y="366"/>
                </a:lnTo>
                <a:lnTo>
                  <a:pt x="212" y="406"/>
                </a:lnTo>
                <a:lnTo>
                  <a:pt x="186" y="448"/>
                </a:lnTo>
                <a:lnTo>
                  <a:pt x="160" y="492"/>
                </a:lnTo>
                <a:lnTo>
                  <a:pt x="136" y="536"/>
                </a:lnTo>
                <a:lnTo>
                  <a:pt x="116" y="582"/>
                </a:lnTo>
                <a:lnTo>
                  <a:pt x="96" y="628"/>
                </a:lnTo>
                <a:lnTo>
                  <a:pt x="78" y="678"/>
                </a:lnTo>
                <a:lnTo>
                  <a:pt x="62" y="728"/>
                </a:lnTo>
                <a:lnTo>
                  <a:pt x="46" y="780"/>
                </a:lnTo>
                <a:lnTo>
                  <a:pt x="34" y="832"/>
                </a:lnTo>
                <a:lnTo>
                  <a:pt x="24" y="888"/>
                </a:lnTo>
                <a:lnTo>
                  <a:pt x="14" y="944"/>
                </a:lnTo>
                <a:lnTo>
                  <a:pt x="6" y="1000"/>
                </a:lnTo>
                <a:lnTo>
                  <a:pt x="0" y="1060"/>
                </a:lnTo>
                <a:lnTo>
                  <a:pt x="754" y="1168"/>
                </a:lnTo>
                <a:lnTo>
                  <a:pt x="754" y="1168"/>
                </a:lnTo>
                <a:lnTo>
                  <a:pt x="760" y="1104"/>
                </a:lnTo>
                <a:lnTo>
                  <a:pt x="770" y="1046"/>
                </a:lnTo>
                <a:lnTo>
                  <a:pt x="782" y="994"/>
                </a:lnTo>
                <a:lnTo>
                  <a:pt x="794" y="946"/>
                </a:lnTo>
                <a:lnTo>
                  <a:pt x="810" y="902"/>
                </a:lnTo>
                <a:lnTo>
                  <a:pt x="828" y="864"/>
                </a:lnTo>
                <a:lnTo>
                  <a:pt x="848" y="830"/>
                </a:lnTo>
                <a:lnTo>
                  <a:pt x="868" y="802"/>
                </a:lnTo>
                <a:lnTo>
                  <a:pt x="868" y="802"/>
                </a:lnTo>
                <a:lnTo>
                  <a:pt x="892" y="776"/>
                </a:lnTo>
                <a:lnTo>
                  <a:pt x="916" y="756"/>
                </a:lnTo>
                <a:lnTo>
                  <a:pt x="944" y="738"/>
                </a:lnTo>
                <a:lnTo>
                  <a:pt x="970" y="722"/>
                </a:lnTo>
                <a:lnTo>
                  <a:pt x="1000" y="710"/>
                </a:lnTo>
                <a:lnTo>
                  <a:pt x="1030" y="702"/>
                </a:lnTo>
                <a:lnTo>
                  <a:pt x="1062" y="698"/>
                </a:lnTo>
                <a:lnTo>
                  <a:pt x="1096" y="696"/>
                </a:lnTo>
                <a:lnTo>
                  <a:pt x="1096" y="696"/>
                </a:lnTo>
                <a:lnTo>
                  <a:pt x="1128" y="698"/>
                </a:lnTo>
                <a:lnTo>
                  <a:pt x="1156" y="700"/>
                </a:lnTo>
                <a:lnTo>
                  <a:pt x="1184" y="706"/>
                </a:lnTo>
                <a:lnTo>
                  <a:pt x="1208" y="714"/>
                </a:lnTo>
                <a:lnTo>
                  <a:pt x="1232" y="722"/>
                </a:lnTo>
                <a:lnTo>
                  <a:pt x="1252" y="734"/>
                </a:lnTo>
                <a:lnTo>
                  <a:pt x="1270" y="748"/>
                </a:lnTo>
                <a:lnTo>
                  <a:pt x="1288" y="764"/>
                </a:lnTo>
                <a:lnTo>
                  <a:pt x="1288" y="764"/>
                </a:lnTo>
                <a:lnTo>
                  <a:pt x="1302" y="782"/>
                </a:lnTo>
                <a:lnTo>
                  <a:pt x="1316" y="802"/>
                </a:lnTo>
                <a:lnTo>
                  <a:pt x="1326" y="822"/>
                </a:lnTo>
                <a:lnTo>
                  <a:pt x="1334" y="846"/>
                </a:lnTo>
                <a:lnTo>
                  <a:pt x="1342" y="870"/>
                </a:lnTo>
                <a:lnTo>
                  <a:pt x="1346" y="898"/>
                </a:lnTo>
                <a:lnTo>
                  <a:pt x="1350" y="926"/>
                </a:lnTo>
                <a:lnTo>
                  <a:pt x="1350" y="956"/>
                </a:lnTo>
                <a:lnTo>
                  <a:pt x="1350" y="956"/>
                </a:lnTo>
                <a:lnTo>
                  <a:pt x="1350" y="970"/>
                </a:lnTo>
                <a:lnTo>
                  <a:pt x="1348" y="986"/>
                </a:lnTo>
                <a:lnTo>
                  <a:pt x="1340" y="1018"/>
                </a:lnTo>
                <a:lnTo>
                  <a:pt x="1328" y="1050"/>
                </a:lnTo>
                <a:lnTo>
                  <a:pt x="1312" y="1084"/>
                </a:lnTo>
                <a:lnTo>
                  <a:pt x="1290" y="1118"/>
                </a:lnTo>
                <a:lnTo>
                  <a:pt x="1262" y="1152"/>
                </a:lnTo>
                <a:lnTo>
                  <a:pt x="1230" y="1188"/>
                </a:lnTo>
                <a:lnTo>
                  <a:pt x="1194" y="1226"/>
                </a:lnTo>
                <a:lnTo>
                  <a:pt x="1194" y="1226"/>
                </a:lnTo>
                <a:lnTo>
                  <a:pt x="1060" y="1356"/>
                </a:lnTo>
                <a:lnTo>
                  <a:pt x="952" y="1464"/>
                </a:lnTo>
                <a:lnTo>
                  <a:pt x="870" y="1552"/>
                </a:lnTo>
                <a:lnTo>
                  <a:pt x="838" y="1588"/>
                </a:lnTo>
                <a:lnTo>
                  <a:pt x="814" y="1618"/>
                </a:lnTo>
                <a:lnTo>
                  <a:pt x="814" y="1618"/>
                </a:lnTo>
                <a:lnTo>
                  <a:pt x="794" y="1646"/>
                </a:lnTo>
                <a:lnTo>
                  <a:pt x="774" y="1676"/>
                </a:lnTo>
                <a:lnTo>
                  <a:pt x="758" y="1704"/>
                </a:lnTo>
                <a:lnTo>
                  <a:pt x="740" y="1736"/>
                </a:lnTo>
                <a:lnTo>
                  <a:pt x="726" y="1766"/>
                </a:lnTo>
                <a:lnTo>
                  <a:pt x="712" y="1798"/>
                </a:lnTo>
                <a:lnTo>
                  <a:pt x="698" y="1832"/>
                </a:lnTo>
                <a:lnTo>
                  <a:pt x="688" y="1864"/>
                </a:lnTo>
                <a:lnTo>
                  <a:pt x="688" y="1864"/>
                </a:lnTo>
                <a:lnTo>
                  <a:pt x="678" y="1900"/>
                </a:lnTo>
                <a:lnTo>
                  <a:pt x="668" y="1938"/>
                </a:lnTo>
                <a:lnTo>
                  <a:pt x="662" y="1978"/>
                </a:lnTo>
                <a:lnTo>
                  <a:pt x="656" y="2020"/>
                </a:lnTo>
                <a:lnTo>
                  <a:pt x="650" y="2066"/>
                </a:lnTo>
                <a:lnTo>
                  <a:pt x="648" y="2112"/>
                </a:lnTo>
                <a:lnTo>
                  <a:pt x="646" y="2164"/>
                </a:lnTo>
                <a:lnTo>
                  <a:pt x="644" y="2216"/>
                </a:lnTo>
                <a:lnTo>
                  <a:pt x="644" y="2290"/>
                </a:lnTo>
                <a:lnTo>
                  <a:pt x="1382" y="2290"/>
                </a:lnTo>
                <a:lnTo>
                  <a:pt x="1382" y="2290"/>
                </a:lnTo>
                <a:lnTo>
                  <a:pt x="1384" y="2250"/>
                </a:lnTo>
                <a:lnTo>
                  <a:pt x="1386" y="2210"/>
                </a:lnTo>
                <a:lnTo>
                  <a:pt x="1390" y="2174"/>
                </a:lnTo>
                <a:lnTo>
                  <a:pt x="1396" y="2138"/>
                </a:lnTo>
                <a:lnTo>
                  <a:pt x="1402" y="2106"/>
                </a:lnTo>
                <a:lnTo>
                  <a:pt x="1412" y="2074"/>
                </a:lnTo>
                <a:lnTo>
                  <a:pt x="1422" y="2046"/>
                </a:lnTo>
                <a:lnTo>
                  <a:pt x="1434" y="2018"/>
                </a:lnTo>
                <a:lnTo>
                  <a:pt x="1434" y="2018"/>
                </a:lnTo>
                <a:lnTo>
                  <a:pt x="1448" y="1990"/>
                </a:lnTo>
                <a:lnTo>
                  <a:pt x="1468" y="1960"/>
                </a:lnTo>
                <a:lnTo>
                  <a:pt x="1492" y="1928"/>
                </a:lnTo>
                <a:lnTo>
                  <a:pt x="1520" y="1892"/>
                </a:lnTo>
                <a:lnTo>
                  <a:pt x="1554" y="1856"/>
                </a:lnTo>
                <a:lnTo>
                  <a:pt x="1592" y="1816"/>
                </a:lnTo>
                <a:lnTo>
                  <a:pt x="1634" y="1776"/>
                </a:lnTo>
                <a:lnTo>
                  <a:pt x="1680" y="1732"/>
                </a:lnTo>
                <a:lnTo>
                  <a:pt x="1680" y="1732"/>
                </a:lnTo>
                <a:lnTo>
                  <a:pt x="1748" y="1670"/>
                </a:lnTo>
                <a:lnTo>
                  <a:pt x="1810" y="1610"/>
                </a:lnTo>
                <a:lnTo>
                  <a:pt x="1864" y="1552"/>
                </a:lnTo>
                <a:lnTo>
                  <a:pt x="1914" y="1496"/>
                </a:lnTo>
                <a:lnTo>
                  <a:pt x="1958" y="1444"/>
                </a:lnTo>
                <a:lnTo>
                  <a:pt x="1996" y="1394"/>
                </a:lnTo>
                <a:lnTo>
                  <a:pt x="2028" y="1346"/>
                </a:lnTo>
                <a:lnTo>
                  <a:pt x="2052" y="1300"/>
                </a:lnTo>
                <a:lnTo>
                  <a:pt x="2052" y="1300"/>
                </a:lnTo>
                <a:lnTo>
                  <a:pt x="2074" y="1256"/>
                </a:lnTo>
                <a:lnTo>
                  <a:pt x="2092" y="1212"/>
                </a:lnTo>
                <a:lnTo>
                  <a:pt x="2108" y="1166"/>
                </a:lnTo>
                <a:lnTo>
                  <a:pt x="2122" y="1122"/>
                </a:lnTo>
                <a:lnTo>
                  <a:pt x="2132" y="1076"/>
                </a:lnTo>
                <a:lnTo>
                  <a:pt x="2138" y="1028"/>
                </a:lnTo>
                <a:lnTo>
                  <a:pt x="2142" y="982"/>
                </a:lnTo>
                <a:lnTo>
                  <a:pt x="2144" y="934"/>
                </a:lnTo>
                <a:lnTo>
                  <a:pt x="2144" y="934"/>
                </a:lnTo>
                <a:lnTo>
                  <a:pt x="2142" y="878"/>
                </a:lnTo>
                <a:lnTo>
                  <a:pt x="2138" y="824"/>
                </a:lnTo>
                <a:lnTo>
                  <a:pt x="2132" y="770"/>
                </a:lnTo>
                <a:lnTo>
                  <a:pt x="2122" y="718"/>
                </a:lnTo>
                <a:lnTo>
                  <a:pt x="2110" y="666"/>
                </a:lnTo>
                <a:lnTo>
                  <a:pt x="2094" y="618"/>
                </a:lnTo>
                <a:lnTo>
                  <a:pt x="2076" y="570"/>
                </a:lnTo>
                <a:lnTo>
                  <a:pt x="2056" y="524"/>
                </a:lnTo>
                <a:lnTo>
                  <a:pt x="2032" y="478"/>
                </a:lnTo>
                <a:lnTo>
                  <a:pt x="2006" y="434"/>
                </a:lnTo>
                <a:lnTo>
                  <a:pt x="1978" y="392"/>
                </a:lnTo>
                <a:lnTo>
                  <a:pt x="1946" y="352"/>
                </a:lnTo>
                <a:lnTo>
                  <a:pt x="1910" y="312"/>
                </a:lnTo>
                <a:lnTo>
                  <a:pt x="1874" y="274"/>
                </a:lnTo>
                <a:lnTo>
                  <a:pt x="1834" y="238"/>
                </a:lnTo>
                <a:lnTo>
                  <a:pt x="1790" y="20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b="1" i="0" dirty="0">
              <a:latin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3968562"/>
            <a:ext cx="6777348" cy="6223992"/>
          </a:xfrm>
          <a:custGeom>
            <a:avLst/>
            <a:gdLst>
              <a:gd name="T0" fmla="*/ 2132 w 2670"/>
              <a:gd name="T1" fmla="*/ 124 h 2452"/>
              <a:gd name="T2" fmla="*/ 1866 w 2670"/>
              <a:gd name="T3" fmla="*/ 30 h 2452"/>
              <a:gd name="T4" fmla="*/ 1554 w 2670"/>
              <a:gd name="T5" fmla="*/ 0 h 2452"/>
              <a:gd name="T6" fmla="*/ 1224 w 2670"/>
              <a:gd name="T7" fmla="*/ 30 h 2452"/>
              <a:gd name="T8" fmla="*/ 900 w 2670"/>
              <a:gd name="T9" fmla="*/ 150 h 2452"/>
              <a:gd name="T10" fmla="*/ 692 w 2670"/>
              <a:gd name="T11" fmla="*/ 316 h 2452"/>
              <a:gd name="T12" fmla="*/ 514 w 2670"/>
              <a:gd name="T13" fmla="*/ 580 h 2452"/>
              <a:gd name="T14" fmla="*/ 404 w 2670"/>
              <a:gd name="T15" fmla="*/ 900 h 2452"/>
              <a:gd name="T16" fmla="*/ 1270 w 2670"/>
              <a:gd name="T17" fmla="*/ 1362 h 2452"/>
              <a:gd name="T18" fmla="*/ 1314 w 2670"/>
              <a:gd name="T19" fmla="*/ 1078 h 2452"/>
              <a:gd name="T20" fmla="*/ 1390 w 2670"/>
              <a:gd name="T21" fmla="*/ 940 h 2452"/>
              <a:gd name="T22" fmla="*/ 1516 w 2670"/>
              <a:gd name="T23" fmla="*/ 882 h 2452"/>
              <a:gd name="T24" fmla="*/ 1624 w 2670"/>
              <a:gd name="T25" fmla="*/ 892 h 2452"/>
              <a:gd name="T26" fmla="*/ 1688 w 2670"/>
              <a:gd name="T27" fmla="*/ 934 h 2452"/>
              <a:gd name="T28" fmla="*/ 1716 w 2670"/>
              <a:gd name="T29" fmla="*/ 1026 h 2452"/>
              <a:gd name="T30" fmla="*/ 1684 w 2670"/>
              <a:gd name="T31" fmla="*/ 1136 h 2452"/>
              <a:gd name="T32" fmla="*/ 1452 w 2670"/>
              <a:gd name="T33" fmla="*/ 1380 h 2452"/>
              <a:gd name="T34" fmla="*/ 1200 w 2670"/>
              <a:gd name="T35" fmla="*/ 1650 h 2452"/>
              <a:gd name="T36" fmla="*/ 1084 w 2670"/>
              <a:gd name="T37" fmla="*/ 1852 h 2452"/>
              <a:gd name="T38" fmla="*/ 1030 w 2670"/>
              <a:gd name="T39" fmla="*/ 2050 h 2452"/>
              <a:gd name="T40" fmla="*/ 1010 w 2670"/>
              <a:gd name="T41" fmla="*/ 2382 h 2452"/>
              <a:gd name="T42" fmla="*/ 1050 w 2670"/>
              <a:gd name="T43" fmla="*/ 2382 h 2452"/>
              <a:gd name="T44" fmla="*/ 1058 w 2670"/>
              <a:gd name="T45" fmla="*/ 2152 h 2452"/>
              <a:gd name="T46" fmla="*/ 1096 w 2670"/>
              <a:gd name="T47" fmla="*/ 1940 h 2452"/>
              <a:gd name="T48" fmla="*/ 1188 w 2670"/>
              <a:gd name="T49" fmla="*/ 1740 h 2452"/>
              <a:gd name="T50" fmla="*/ 1324 w 2670"/>
              <a:gd name="T51" fmla="*/ 1570 h 2452"/>
              <a:gd name="T52" fmla="*/ 1676 w 2670"/>
              <a:gd name="T53" fmla="*/ 1216 h 2452"/>
              <a:gd name="T54" fmla="*/ 1756 w 2670"/>
              <a:gd name="T55" fmla="*/ 1048 h 2452"/>
              <a:gd name="T56" fmla="*/ 1738 w 2670"/>
              <a:gd name="T57" fmla="*/ 938 h 2452"/>
              <a:gd name="T58" fmla="*/ 1676 w 2670"/>
              <a:gd name="T59" fmla="*/ 866 h 2452"/>
              <a:gd name="T60" fmla="*/ 1542 w 2670"/>
              <a:gd name="T61" fmla="*/ 834 h 2452"/>
              <a:gd name="T62" fmla="*/ 1408 w 2670"/>
              <a:gd name="T63" fmla="*/ 870 h 2452"/>
              <a:gd name="T64" fmla="*/ 1306 w 2670"/>
              <a:gd name="T65" fmla="*/ 982 h 2452"/>
              <a:gd name="T66" fmla="*/ 1240 w 2670"/>
              <a:gd name="T67" fmla="*/ 1264 h 2452"/>
              <a:gd name="T68" fmla="*/ 420 w 2670"/>
              <a:gd name="T69" fmla="*/ 1028 h 2452"/>
              <a:gd name="T70" fmla="*/ 506 w 2670"/>
              <a:gd name="T71" fmla="*/ 702 h 2452"/>
              <a:gd name="T72" fmla="*/ 656 w 2670"/>
              <a:gd name="T73" fmla="*/ 428 h 2452"/>
              <a:gd name="T74" fmla="*/ 834 w 2670"/>
              <a:gd name="T75" fmla="*/ 246 h 2452"/>
              <a:gd name="T76" fmla="*/ 1120 w 2670"/>
              <a:gd name="T77" fmla="*/ 104 h 2452"/>
              <a:gd name="T78" fmla="*/ 1486 w 2670"/>
              <a:gd name="T79" fmla="*/ 48 h 2452"/>
              <a:gd name="T80" fmla="*/ 1762 w 2670"/>
              <a:gd name="T81" fmla="*/ 60 h 2452"/>
              <a:gd name="T82" fmla="*/ 2034 w 2670"/>
              <a:gd name="T83" fmla="*/ 128 h 2452"/>
              <a:gd name="T84" fmla="*/ 2260 w 2670"/>
              <a:gd name="T85" fmla="*/ 256 h 2452"/>
              <a:gd name="T86" fmla="*/ 2454 w 2670"/>
              <a:gd name="T87" fmla="*/ 456 h 2452"/>
              <a:gd name="T88" fmla="*/ 2594 w 2670"/>
              <a:gd name="T89" fmla="*/ 746 h 2452"/>
              <a:gd name="T90" fmla="*/ 2630 w 2670"/>
              <a:gd name="T91" fmla="*/ 1026 h 2452"/>
              <a:gd name="T92" fmla="*/ 2576 w 2670"/>
              <a:gd name="T93" fmla="*/ 1322 h 2452"/>
              <a:gd name="T94" fmla="*/ 2436 w 2670"/>
              <a:gd name="T95" fmla="*/ 1566 h 2452"/>
              <a:gd name="T96" fmla="*/ 2152 w 2670"/>
              <a:gd name="T97" fmla="*/ 1860 h 2452"/>
              <a:gd name="T98" fmla="*/ 1946 w 2670"/>
              <a:gd name="T99" fmla="*/ 2078 h 2452"/>
              <a:gd name="T100" fmla="*/ 1886 w 2670"/>
              <a:gd name="T101" fmla="*/ 2212 h 2452"/>
              <a:gd name="T102" fmla="*/ 1908 w 2670"/>
              <a:gd name="T103" fmla="*/ 2382 h 2452"/>
              <a:gd name="T104" fmla="*/ 1924 w 2670"/>
              <a:gd name="T105" fmla="*/ 2226 h 2452"/>
              <a:gd name="T106" fmla="*/ 1972 w 2670"/>
              <a:gd name="T107" fmla="*/ 2116 h 2452"/>
              <a:gd name="T108" fmla="*/ 2176 w 2670"/>
              <a:gd name="T109" fmla="*/ 1896 h 2452"/>
              <a:gd name="T110" fmla="*/ 2466 w 2670"/>
              <a:gd name="T111" fmla="*/ 1594 h 2452"/>
              <a:gd name="T112" fmla="*/ 2612 w 2670"/>
              <a:gd name="T113" fmla="*/ 1340 h 2452"/>
              <a:gd name="T114" fmla="*/ 2670 w 2670"/>
              <a:gd name="T115" fmla="*/ 1026 h 2452"/>
              <a:gd name="T116" fmla="*/ 2632 w 2670"/>
              <a:gd name="T117" fmla="*/ 730 h 2452"/>
              <a:gd name="T118" fmla="*/ 2486 w 2670"/>
              <a:gd name="T119" fmla="*/ 428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70" h="2452">
                <a:moveTo>
                  <a:pt x="2282" y="218"/>
                </a:moveTo>
                <a:lnTo>
                  <a:pt x="2282" y="218"/>
                </a:lnTo>
                <a:lnTo>
                  <a:pt x="2246" y="192"/>
                </a:lnTo>
                <a:lnTo>
                  <a:pt x="2210" y="168"/>
                </a:lnTo>
                <a:lnTo>
                  <a:pt x="2172" y="144"/>
                </a:lnTo>
                <a:lnTo>
                  <a:pt x="2132" y="124"/>
                </a:lnTo>
                <a:lnTo>
                  <a:pt x="2090" y="104"/>
                </a:lnTo>
                <a:lnTo>
                  <a:pt x="2048" y="86"/>
                </a:lnTo>
                <a:lnTo>
                  <a:pt x="2004" y="70"/>
                </a:lnTo>
                <a:lnTo>
                  <a:pt x="1960" y="54"/>
                </a:lnTo>
                <a:lnTo>
                  <a:pt x="1914" y="42"/>
                </a:lnTo>
                <a:lnTo>
                  <a:pt x="1866" y="30"/>
                </a:lnTo>
                <a:lnTo>
                  <a:pt x="1818" y="22"/>
                </a:lnTo>
                <a:lnTo>
                  <a:pt x="1768" y="14"/>
                </a:lnTo>
                <a:lnTo>
                  <a:pt x="1716" y="8"/>
                </a:lnTo>
                <a:lnTo>
                  <a:pt x="1664" y="4"/>
                </a:lnTo>
                <a:lnTo>
                  <a:pt x="1610" y="0"/>
                </a:lnTo>
                <a:lnTo>
                  <a:pt x="1554" y="0"/>
                </a:lnTo>
                <a:lnTo>
                  <a:pt x="1554" y="0"/>
                </a:lnTo>
                <a:lnTo>
                  <a:pt x="1484" y="2"/>
                </a:lnTo>
                <a:lnTo>
                  <a:pt x="1416" y="4"/>
                </a:lnTo>
                <a:lnTo>
                  <a:pt x="1350" y="12"/>
                </a:lnTo>
                <a:lnTo>
                  <a:pt x="1286" y="20"/>
                </a:lnTo>
                <a:lnTo>
                  <a:pt x="1224" y="30"/>
                </a:lnTo>
                <a:lnTo>
                  <a:pt x="1164" y="44"/>
                </a:lnTo>
                <a:lnTo>
                  <a:pt x="1106" y="60"/>
                </a:lnTo>
                <a:lnTo>
                  <a:pt x="1052" y="80"/>
                </a:lnTo>
                <a:lnTo>
                  <a:pt x="998" y="100"/>
                </a:lnTo>
                <a:lnTo>
                  <a:pt x="948" y="124"/>
                </a:lnTo>
                <a:lnTo>
                  <a:pt x="900" y="150"/>
                </a:lnTo>
                <a:lnTo>
                  <a:pt x="854" y="178"/>
                </a:lnTo>
                <a:lnTo>
                  <a:pt x="810" y="210"/>
                </a:lnTo>
                <a:lnTo>
                  <a:pt x="768" y="242"/>
                </a:lnTo>
                <a:lnTo>
                  <a:pt x="730" y="278"/>
                </a:lnTo>
                <a:lnTo>
                  <a:pt x="692" y="316"/>
                </a:lnTo>
                <a:lnTo>
                  <a:pt x="692" y="316"/>
                </a:lnTo>
                <a:lnTo>
                  <a:pt x="658" y="356"/>
                </a:lnTo>
                <a:lnTo>
                  <a:pt x="626" y="398"/>
                </a:lnTo>
                <a:lnTo>
                  <a:pt x="596" y="442"/>
                </a:lnTo>
                <a:lnTo>
                  <a:pt x="566" y="486"/>
                </a:lnTo>
                <a:lnTo>
                  <a:pt x="540" y="532"/>
                </a:lnTo>
                <a:lnTo>
                  <a:pt x="514" y="580"/>
                </a:lnTo>
                <a:lnTo>
                  <a:pt x="492" y="630"/>
                </a:lnTo>
                <a:lnTo>
                  <a:pt x="470" y="682"/>
                </a:lnTo>
                <a:lnTo>
                  <a:pt x="450" y="734"/>
                </a:lnTo>
                <a:lnTo>
                  <a:pt x="432" y="788"/>
                </a:lnTo>
                <a:lnTo>
                  <a:pt x="416" y="844"/>
                </a:lnTo>
                <a:lnTo>
                  <a:pt x="404" y="900"/>
                </a:lnTo>
                <a:lnTo>
                  <a:pt x="392" y="958"/>
                </a:lnTo>
                <a:lnTo>
                  <a:pt x="382" y="1018"/>
                </a:lnTo>
                <a:lnTo>
                  <a:pt x="374" y="1080"/>
                </a:lnTo>
                <a:lnTo>
                  <a:pt x="368" y="1144"/>
                </a:lnTo>
                <a:lnTo>
                  <a:pt x="360" y="1232"/>
                </a:lnTo>
                <a:lnTo>
                  <a:pt x="1270" y="1362"/>
                </a:lnTo>
                <a:lnTo>
                  <a:pt x="1278" y="1270"/>
                </a:lnTo>
                <a:lnTo>
                  <a:pt x="1278" y="1270"/>
                </a:lnTo>
                <a:lnTo>
                  <a:pt x="1286" y="1214"/>
                </a:lnTo>
                <a:lnTo>
                  <a:pt x="1292" y="1164"/>
                </a:lnTo>
                <a:lnTo>
                  <a:pt x="1302" y="1118"/>
                </a:lnTo>
                <a:lnTo>
                  <a:pt x="1314" y="1078"/>
                </a:lnTo>
                <a:lnTo>
                  <a:pt x="1326" y="1040"/>
                </a:lnTo>
                <a:lnTo>
                  <a:pt x="1340" y="1008"/>
                </a:lnTo>
                <a:lnTo>
                  <a:pt x="1354" y="980"/>
                </a:lnTo>
                <a:lnTo>
                  <a:pt x="1372" y="958"/>
                </a:lnTo>
                <a:lnTo>
                  <a:pt x="1372" y="958"/>
                </a:lnTo>
                <a:lnTo>
                  <a:pt x="1390" y="940"/>
                </a:lnTo>
                <a:lnTo>
                  <a:pt x="1408" y="924"/>
                </a:lnTo>
                <a:lnTo>
                  <a:pt x="1426" y="910"/>
                </a:lnTo>
                <a:lnTo>
                  <a:pt x="1448" y="900"/>
                </a:lnTo>
                <a:lnTo>
                  <a:pt x="1470" y="890"/>
                </a:lnTo>
                <a:lnTo>
                  <a:pt x="1492" y="884"/>
                </a:lnTo>
                <a:lnTo>
                  <a:pt x="1516" y="882"/>
                </a:lnTo>
                <a:lnTo>
                  <a:pt x="1542" y="880"/>
                </a:lnTo>
                <a:lnTo>
                  <a:pt x="1542" y="880"/>
                </a:lnTo>
                <a:lnTo>
                  <a:pt x="1566" y="880"/>
                </a:lnTo>
                <a:lnTo>
                  <a:pt x="1586" y="882"/>
                </a:lnTo>
                <a:lnTo>
                  <a:pt x="1606" y="886"/>
                </a:lnTo>
                <a:lnTo>
                  <a:pt x="1624" y="892"/>
                </a:lnTo>
                <a:lnTo>
                  <a:pt x="1640" y="898"/>
                </a:lnTo>
                <a:lnTo>
                  <a:pt x="1656" y="904"/>
                </a:lnTo>
                <a:lnTo>
                  <a:pt x="1668" y="914"/>
                </a:lnTo>
                <a:lnTo>
                  <a:pt x="1678" y="924"/>
                </a:lnTo>
                <a:lnTo>
                  <a:pt x="1678" y="924"/>
                </a:lnTo>
                <a:lnTo>
                  <a:pt x="1688" y="934"/>
                </a:lnTo>
                <a:lnTo>
                  <a:pt x="1696" y="946"/>
                </a:lnTo>
                <a:lnTo>
                  <a:pt x="1702" y="960"/>
                </a:lnTo>
                <a:lnTo>
                  <a:pt x="1708" y="974"/>
                </a:lnTo>
                <a:lnTo>
                  <a:pt x="1712" y="990"/>
                </a:lnTo>
                <a:lnTo>
                  <a:pt x="1714" y="1008"/>
                </a:lnTo>
                <a:lnTo>
                  <a:pt x="1716" y="1026"/>
                </a:lnTo>
                <a:lnTo>
                  <a:pt x="1716" y="1048"/>
                </a:lnTo>
                <a:lnTo>
                  <a:pt x="1716" y="1048"/>
                </a:lnTo>
                <a:lnTo>
                  <a:pt x="1714" y="1068"/>
                </a:lnTo>
                <a:lnTo>
                  <a:pt x="1708" y="1088"/>
                </a:lnTo>
                <a:lnTo>
                  <a:pt x="1698" y="1112"/>
                </a:lnTo>
                <a:lnTo>
                  <a:pt x="1684" y="1136"/>
                </a:lnTo>
                <a:lnTo>
                  <a:pt x="1666" y="1162"/>
                </a:lnTo>
                <a:lnTo>
                  <a:pt x="1644" y="1190"/>
                </a:lnTo>
                <a:lnTo>
                  <a:pt x="1618" y="1218"/>
                </a:lnTo>
                <a:lnTo>
                  <a:pt x="1588" y="1246"/>
                </a:lnTo>
                <a:lnTo>
                  <a:pt x="1588" y="1246"/>
                </a:lnTo>
                <a:lnTo>
                  <a:pt x="1452" y="1380"/>
                </a:lnTo>
                <a:lnTo>
                  <a:pt x="1342" y="1490"/>
                </a:lnTo>
                <a:lnTo>
                  <a:pt x="1296" y="1538"/>
                </a:lnTo>
                <a:lnTo>
                  <a:pt x="1258" y="1580"/>
                </a:lnTo>
                <a:lnTo>
                  <a:pt x="1226" y="1618"/>
                </a:lnTo>
                <a:lnTo>
                  <a:pt x="1200" y="1650"/>
                </a:lnTo>
                <a:lnTo>
                  <a:pt x="1200" y="1650"/>
                </a:lnTo>
                <a:lnTo>
                  <a:pt x="1178" y="1680"/>
                </a:lnTo>
                <a:lnTo>
                  <a:pt x="1156" y="1714"/>
                </a:lnTo>
                <a:lnTo>
                  <a:pt x="1136" y="1746"/>
                </a:lnTo>
                <a:lnTo>
                  <a:pt x="1118" y="1780"/>
                </a:lnTo>
                <a:lnTo>
                  <a:pt x="1100" y="1816"/>
                </a:lnTo>
                <a:lnTo>
                  <a:pt x="1084" y="1852"/>
                </a:lnTo>
                <a:lnTo>
                  <a:pt x="1070" y="1888"/>
                </a:lnTo>
                <a:lnTo>
                  <a:pt x="1058" y="1926"/>
                </a:lnTo>
                <a:lnTo>
                  <a:pt x="1058" y="1926"/>
                </a:lnTo>
                <a:lnTo>
                  <a:pt x="1048" y="1964"/>
                </a:lnTo>
                <a:lnTo>
                  <a:pt x="1038" y="2006"/>
                </a:lnTo>
                <a:lnTo>
                  <a:pt x="1030" y="2050"/>
                </a:lnTo>
                <a:lnTo>
                  <a:pt x="1022" y="2096"/>
                </a:lnTo>
                <a:lnTo>
                  <a:pt x="1018" y="2146"/>
                </a:lnTo>
                <a:lnTo>
                  <a:pt x="1014" y="2198"/>
                </a:lnTo>
                <a:lnTo>
                  <a:pt x="1012" y="2252"/>
                </a:lnTo>
                <a:lnTo>
                  <a:pt x="1010" y="2308"/>
                </a:lnTo>
                <a:lnTo>
                  <a:pt x="1010" y="2382"/>
                </a:lnTo>
                <a:lnTo>
                  <a:pt x="1010" y="2382"/>
                </a:lnTo>
                <a:lnTo>
                  <a:pt x="1010" y="2412"/>
                </a:lnTo>
                <a:lnTo>
                  <a:pt x="0" y="2412"/>
                </a:lnTo>
                <a:lnTo>
                  <a:pt x="0" y="2452"/>
                </a:lnTo>
                <a:lnTo>
                  <a:pt x="1050" y="2452"/>
                </a:lnTo>
                <a:lnTo>
                  <a:pt x="1050" y="2382"/>
                </a:lnTo>
                <a:lnTo>
                  <a:pt x="1050" y="2382"/>
                </a:lnTo>
                <a:lnTo>
                  <a:pt x="1050" y="2308"/>
                </a:lnTo>
                <a:lnTo>
                  <a:pt x="1050" y="2308"/>
                </a:lnTo>
                <a:lnTo>
                  <a:pt x="1052" y="2254"/>
                </a:lnTo>
                <a:lnTo>
                  <a:pt x="1054" y="2202"/>
                </a:lnTo>
                <a:lnTo>
                  <a:pt x="1058" y="2152"/>
                </a:lnTo>
                <a:lnTo>
                  <a:pt x="1062" y="2104"/>
                </a:lnTo>
                <a:lnTo>
                  <a:pt x="1068" y="2060"/>
                </a:lnTo>
                <a:lnTo>
                  <a:pt x="1076" y="2018"/>
                </a:lnTo>
                <a:lnTo>
                  <a:pt x="1086" y="1978"/>
                </a:lnTo>
                <a:lnTo>
                  <a:pt x="1096" y="1940"/>
                </a:lnTo>
                <a:lnTo>
                  <a:pt x="1096" y="1940"/>
                </a:lnTo>
                <a:lnTo>
                  <a:pt x="1108" y="1906"/>
                </a:lnTo>
                <a:lnTo>
                  <a:pt x="1122" y="1872"/>
                </a:lnTo>
                <a:lnTo>
                  <a:pt x="1136" y="1838"/>
                </a:lnTo>
                <a:lnTo>
                  <a:pt x="1152" y="1804"/>
                </a:lnTo>
                <a:lnTo>
                  <a:pt x="1170" y="1772"/>
                </a:lnTo>
                <a:lnTo>
                  <a:pt x="1188" y="1740"/>
                </a:lnTo>
                <a:lnTo>
                  <a:pt x="1208" y="1710"/>
                </a:lnTo>
                <a:lnTo>
                  <a:pt x="1230" y="1680"/>
                </a:lnTo>
                <a:lnTo>
                  <a:pt x="1230" y="1680"/>
                </a:lnTo>
                <a:lnTo>
                  <a:pt x="1256" y="1648"/>
                </a:lnTo>
                <a:lnTo>
                  <a:pt x="1286" y="1612"/>
                </a:lnTo>
                <a:lnTo>
                  <a:pt x="1324" y="1570"/>
                </a:lnTo>
                <a:lnTo>
                  <a:pt x="1370" y="1524"/>
                </a:lnTo>
                <a:lnTo>
                  <a:pt x="1478" y="1414"/>
                </a:lnTo>
                <a:lnTo>
                  <a:pt x="1614" y="1282"/>
                </a:lnTo>
                <a:lnTo>
                  <a:pt x="1614" y="1282"/>
                </a:lnTo>
                <a:lnTo>
                  <a:pt x="1648" y="1248"/>
                </a:lnTo>
                <a:lnTo>
                  <a:pt x="1676" y="1216"/>
                </a:lnTo>
                <a:lnTo>
                  <a:pt x="1700" y="1186"/>
                </a:lnTo>
                <a:lnTo>
                  <a:pt x="1720" y="1156"/>
                </a:lnTo>
                <a:lnTo>
                  <a:pt x="1736" y="1128"/>
                </a:lnTo>
                <a:lnTo>
                  <a:pt x="1748" y="1100"/>
                </a:lnTo>
                <a:lnTo>
                  <a:pt x="1754" y="1072"/>
                </a:lnTo>
                <a:lnTo>
                  <a:pt x="1756" y="1048"/>
                </a:lnTo>
                <a:lnTo>
                  <a:pt x="1756" y="1048"/>
                </a:lnTo>
                <a:lnTo>
                  <a:pt x="1756" y="1022"/>
                </a:lnTo>
                <a:lnTo>
                  <a:pt x="1754" y="998"/>
                </a:lnTo>
                <a:lnTo>
                  <a:pt x="1750" y="976"/>
                </a:lnTo>
                <a:lnTo>
                  <a:pt x="1744" y="956"/>
                </a:lnTo>
                <a:lnTo>
                  <a:pt x="1738" y="938"/>
                </a:lnTo>
                <a:lnTo>
                  <a:pt x="1728" y="920"/>
                </a:lnTo>
                <a:lnTo>
                  <a:pt x="1718" y="904"/>
                </a:lnTo>
                <a:lnTo>
                  <a:pt x="1706" y="890"/>
                </a:lnTo>
                <a:lnTo>
                  <a:pt x="1706" y="890"/>
                </a:lnTo>
                <a:lnTo>
                  <a:pt x="1692" y="876"/>
                </a:lnTo>
                <a:lnTo>
                  <a:pt x="1676" y="866"/>
                </a:lnTo>
                <a:lnTo>
                  <a:pt x="1660" y="856"/>
                </a:lnTo>
                <a:lnTo>
                  <a:pt x="1640" y="848"/>
                </a:lnTo>
                <a:lnTo>
                  <a:pt x="1618" y="842"/>
                </a:lnTo>
                <a:lnTo>
                  <a:pt x="1594" y="838"/>
                </a:lnTo>
                <a:lnTo>
                  <a:pt x="1570" y="836"/>
                </a:lnTo>
                <a:lnTo>
                  <a:pt x="1542" y="834"/>
                </a:lnTo>
                <a:lnTo>
                  <a:pt x="1542" y="834"/>
                </a:lnTo>
                <a:lnTo>
                  <a:pt x="1512" y="836"/>
                </a:lnTo>
                <a:lnTo>
                  <a:pt x="1484" y="840"/>
                </a:lnTo>
                <a:lnTo>
                  <a:pt x="1458" y="846"/>
                </a:lnTo>
                <a:lnTo>
                  <a:pt x="1432" y="856"/>
                </a:lnTo>
                <a:lnTo>
                  <a:pt x="1408" y="870"/>
                </a:lnTo>
                <a:lnTo>
                  <a:pt x="1386" y="886"/>
                </a:lnTo>
                <a:lnTo>
                  <a:pt x="1364" y="904"/>
                </a:lnTo>
                <a:lnTo>
                  <a:pt x="1344" y="926"/>
                </a:lnTo>
                <a:lnTo>
                  <a:pt x="1344" y="926"/>
                </a:lnTo>
                <a:lnTo>
                  <a:pt x="1324" y="952"/>
                </a:lnTo>
                <a:lnTo>
                  <a:pt x="1306" y="982"/>
                </a:lnTo>
                <a:lnTo>
                  <a:pt x="1290" y="1018"/>
                </a:lnTo>
                <a:lnTo>
                  <a:pt x="1278" y="1058"/>
                </a:lnTo>
                <a:lnTo>
                  <a:pt x="1264" y="1102"/>
                </a:lnTo>
                <a:lnTo>
                  <a:pt x="1254" y="1152"/>
                </a:lnTo>
                <a:lnTo>
                  <a:pt x="1246" y="1206"/>
                </a:lnTo>
                <a:lnTo>
                  <a:pt x="1240" y="1264"/>
                </a:lnTo>
                <a:lnTo>
                  <a:pt x="1234" y="1310"/>
                </a:lnTo>
                <a:lnTo>
                  <a:pt x="404" y="1192"/>
                </a:lnTo>
                <a:lnTo>
                  <a:pt x="408" y="1148"/>
                </a:lnTo>
                <a:lnTo>
                  <a:pt x="408" y="1148"/>
                </a:lnTo>
                <a:lnTo>
                  <a:pt x="412" y="1086"/>
                </a:lnTo>
                <a:lnTo>
                  <a:pt x="420" y="1028"/>
                </a:lnTo>
                <a:lnTo>
                  <a:pt x="430" y="970"/>
                </a:lnTo>
                <a:lnTo>
                  <a:pt x="442" y="912"/>
                </a:lnTo>
                <a:lnTo>
                  <a:pt x="456" y="858"/>
                </a:lnTo>
                <a:lnTo>
                  <a:pt x="470" y="804"/>
                </a:lnTo>
                <a:lnTo>
                  <a:pt x="488" y="752"/>
                </a:lnTo>
                <a:lnTo>
                  <a:pt x="506" y="702"/>
                </a:lnTo>
                <a:lnTo>
                  <a:pt x="526" y="652"/>
                </a:lnTo>
                <a:lnTo>
                  <a:pt x="548" y="604"/>
                </a:lnTo>
                <a:lnTo>
                  <a:pt x="572" y="558"/>
                </a:lnTo>
                <a:lnTo>
                  <a:pt x="598" y="514"/>
                </a:lnTo>
                <a:lnTo>
                  <a:pt x="626" y="470"/>
                </a:lnTo>
                <a:lnTo>
                  <a:pt x="656" y="428"/>
                </a:lnTo>
                <a:lnTo>
                  <a:pt x="688" y="388"/>
                </a:lnTo>
                <a:lnTo>
                  <a:pt x="720" y="350"/>
                </a:lnTo>
                <a:lnTo>
                  <a:pt x="720" y="350"/>
                </a:lnTo>
                <a:lnTo>
                  <a:pt x="756" y="314"/>
                </a:lnTo>
                <a:lnTo>
                  <a:pt x="794" y="278"/>
                </a:lnTo>
                <a:lnTo>
                  <a:pt x="834" y="246"/>
                </a:lnTo>
                <a:lnTo>
                  <a:pt x="876" y="218"/>
                </a:lnTo>
                <a:lnTo>
                  <a:pt x="920" y="190"/>
                </a:lnTo>
                <a:lnTo>
                  <a:pt x="966" y="166"/>
                </a:lnTo>
                <a:lnTo>
                  <a:pt x="1016" y="142"/>
                </a:lnTo>
                <a:lnTo>
                  <a:pt x="1066" y="122"/>
                </a:lnTo>
                <a:lnTo>
                  <a:pt x="1120" y="104"/>
                </a:lnTo>
                <a:lnTo>
                  <a:pt x="1176" y="88"/>
                </a:lnTo>
                <a:lnTo>
                  <a:pt x="1234" y="76"/>
                </a:lnTo>
                <a:lnTo>
                  <a:pt x="1294" y="64"/>
                </a:lnTo>
                <a:lnTo>
                  <a:pt x="1356" y="56"/>
                </a:lnTo>
                <a:lnTo>
                  <a:pt x="1420" y="50"/>
                </a:lnTo>
                <a:lnTo>
                  <a:pt x="1486" y="48"/>
                </a:lnTo>
                <a:lnTo>
                  <a:pt x="1554" y="46"/>
                </a:lnTo>
                <a:lnTo>
                  <a:pt x="1554" y="46"/>
                </a:lnTo>
                <a:lnTo>
                  <a:pt x="1608" y="46"/>
                </a:lnTo>
                <a:lnTo>
                  <a:pt x="1660" y="50"/>
                </a:lnTo>
                <a:lnTo>
                  <a:pt x="1712" y="54"/>
                </a:lnTo>
                <a:lnTo>
                  <a:pt x="1762" y="60"/>
                </a:lnTo>
                <a:lnTo>
                  <a:pt x="1810" y="66"/>
                </a:lnTo>
                <a:lnTo>
                  <a:pt x="1856" y="76"/>
                </a:lnTo>
                <a:lnTo>
                  <a:pt x="1904" y="86"/>
                </a:lnTo>
                <a:lnTo>
                  <a:pt x="1948" y="98"/>
                </a:lnTo>
                <a:lnTo>
                  <a:pt x="1992" y="112"/>
                </a:lnTo>
                <a:lnTo>
                  <a:pt x="2034" y="128"/>
                </a:lnTo>
                <a:lnTo>
                  <a:pt x="2074" y="146"/>
                </a:lnTo>
                <a:lnTo>
                  <a:pt x="2114" y="164"/>
                </a:lnTo>
                <a:lnTo>
                  <a:pt x="2152" y="186"/>
                </a:lnTo>
                <a:lnTo>
                  <a:pt x="2190" y="208"/>
                </a:lnTo>
                <a:lnTo>
                  <a:pt x="2226" y="232"/>
                </a:lnTo>
                <a:lnTo>
                  <a:pt x="2260" y="256"/>
                </a:lnTo>
                <a:lnTo>
                  <a:pt x="2260" y="256"/>
                </a:lnTo>
                <a:lnTo>
                  <a:pt x="2304" y="294"/>
                </a:lnTo>
                <a:lnTo>
                  <a:pt x="2346" y="332"/>
                </a:lnTo>
                <a:lnTo>
                  <a:pt x="2384" y="372"/>
                </a:lnTo>
                <a:lnTo>
                  <a:pt x="2422" y="412"/>
                </a:lnTo>
                <a:lnTo>
                  <a:pt x="2454" y="456"/>
                </a:lnTo>
                <a:lnTo>
                  <a:pt x="2484" y="500"/>
                </a:lnTo>
                <a:lnTo>
                  <a:pt x="2512" y="546"/>
                </a:lnTo>
                <a:lnTo>
                  <a:pt x="2536" y="594"/>
                </a:lnTo>
                <a:lnTo>
                  <a:pt x="2558" y="642"/>
                </a:lnTo>
                <a:lnTo>
                  <a:pt x="2578" y="694"/>
                </a:lnTo>
                <a:lnTo>
                  <a:pt x="2594" y="746"/>
                </a:lnTo>
                <a:lnTo>
                  <a:pt x="2606" y="798"/>
                </a:lnTo>
                <a:lnTo>
                  <a:pt x="2616" y="854"/>
                </a:lnTo>
                <a:lnTo>
                  <a:pt x="2624" y="910"/>
                </a:lnTo>
                <a:lnTo>
                  <a:pt x="2628" y="968"/>
                </a:lnTo>
                <a:lnTo>
                  <a:pt x="2630" y="1026"/>
                </a:lnTo>
                <a:lnTo>
                  <a:pt x="2630" y="1026"/>
                </a:lnTo>
                <a:lnTo>
                  <a:pt x="2628" y="1078"/>
                </a:lnTo>
                <a:lnTo>
                  <a:pt x="2624" y="1128"/>
                </a:lnTo>
                <a:lnTo>
                  <a:pt x="2616" y="1176"/>
                </a:lnTo>
                <a:lnTo>
                  <a:pt x="2606" y="1226"/>
                </a:lnTo>
                <a:lnTo>
                  <a:pt x="2592" y="1274"/>
                </a:lnTo>
                <a:lnTo>
                  <a:pt x="2576" y="1322"/>
                </a:lnTo>
                <a:lnTo>
                  <a:pt x="2556" y="1370"/>
                </a:lnTo>
                <a:lnTo>
                  <a:pt x="2534" y="1416"/>
                </a:lnTo>
                <a:lnTo>
                  <a:pt x="2534" y="1416"/>
                </a:lnTo>
                <a:lnTo>
                  <a:pt x="2506" y="1464"/>
                </a:lnTo>
                <a:lnTo>
                  <a:pt x="2474" y="1514"/>
                </a:lnTo>
                <a:lnTo>
                  <a:pt x="2436" y="1566"/>
                </a:lnTo>
                <a:lnTo>
                  <a:pt x="2390" y="1620"/>
                </a:lnTo>
                <a:lnTo>
                  <a:pt x="2340" y="1676"/>
                </a:lnTo>
                <a:lnTo>
                  <a:pt x="2284" y="1734"/>
                </a:lnTo>
                <a:lnTo>
                  <a:pt x="2220" y="1796"/>
                </a:lnTo>
                <a:lnTo>
                  <a:pt x="2152" y="1860"/>
                </a:lnTo>
                <a:lnTo>
                  <a:pt x="2152" y="1860"/>
                </a:lnTo>
                <a:lnTo>
                  <a:pt x="2106" y="1902"/>
                </a:lnTo>
                <a:lnTo>
                  <a:pt x="2066" y="1942"/>
                </a:lnTo>
                <a:lnTo>
                  <a:pt x="2030" y="1980"/>
                </a:lnTo>
                <a:lnTo>
                  <a:pt x="1998" y="2014"/>
                </a:lnTo>
                <a:lnTo>
                  <a:pt x="1970" y="2048"/>
                </a:lnTo>
                <a:lnTo>
                  <a:pt x="1946" y="2078"/>
                </a:lnTo>
                <a:lnTo>
                  <a:pt x="1928" y="2106"/>
                </a:lnTo>
                <a:lnTo>
                  <a:pt x="1914" y="2132"/>
                </a:lnTo>
                <a:lnTo>
                  <a:pt x="1914" y="2132"/>
                </a:lnTo>
                <a:lnTo>
                  <a:pt x="1904" y="2158"/>
                </a:lnTo>
                <a:lnTo>
                  <a:pt x="1894" y="2184"/>
                </a:lnTo>
                <a:lnTo>
                  <a:pt x="1886" y="2212"/>
                </a:lnTo>
                <a:lnTo>
                  <a:pt x="1880" y="2242"/>
                </a:lnTo>
                <a:lnTo>
                  <a:pt x="1876" y="2274"/>
                </a:lnTo>
                <a:lnTo>
                  <a:pt x="1872" y="2308"/>
                </a:lnTo>
                <a:lnTo>
                  <a:pt x="1868" y="2344"/>
                </a:lnTo>
                <a:lnTo>
                  <a:pt x="1868" y="2382"/>
                </a:lnTo>
                <a:lnTo>
                  <a:pt x="1908" y="2382"/>
                </a:lnTo>
                <a:lnTo>
                  <a:pt x="1908" y="2382"/>
                </a:lnTo>
                <a:lnTo>
                  <a:pt x="1908" y="2348"/>
                </a:lnTo>
                <a:lnTo>
                  <a:pt x="1912" y="2314"/>
                </a:lnTo>
                <a:lnTo>
                  <a:pt x="1914" y="2284"/>
                </a:lnTo>
                <a:lnTo>
                  <a:pt x="1920" y="2254"/>
                </a:lnTo>
                <a:lnTo>
                  <a:pt x="1924" y="2226"/>
                </a:lnTo>
                <a:lnTo>
                  <a:pt x="1932" y="2200"/>
                </a:lnTo>
                <a:lnTo>
                  <a:pt x="1940" y="2176"/>
                </a:lnTo>
                <a:lnTo>
                  <a:pt x="1950" y="2154"/>
                </a:lnTo>
                <a:lnTo>
                  <a:pt x="1950" y="2154"/>
                </a:lnTo>
                <a:lnTo>
                  <a:pt x="1958" y="2138"/>
                </a:lnTo>
                <a:lnTo>
                  <a:pt x="1972" y="2116"/>
                </a:lnTo>
                <a:lnTo>
                  <a:pt x="1990" y="2090"/>
                </a:lnTo>
                <a:lnTo>
                  <a:pt x="2014" y="2062"/>
                </a:lnTo>
                <a:lnTo>
                  <a:pt x="2042" y="2028"/>
                </a:lnTo>
                <a:lnTo>
                  <a:pt x="2080" y="1988"/>
                </a:lnTo>
                <a:lnTo>
                  <a:pt x="2124" y="1946"/>
                </a:lnTo>
                <a:lnTo>
                  <a:pt x="2176" y="1896"/>
                </a:lnTo>
                <a:lnTo>
                  <a:pt x="2176" y="1896"/>
                </a:lnTo>
                <a:lnTo>
                  <a:pt x="2246" y="1830"/>
                </a:lnTo>
                <a:lnTo>
                  <a:pt x="2310" y="1768"/>
                </a:lnTo>
                <a:lnTo>
                  <a:pt x="2368" y="1708"/>
                </a:lnTo>
                <a:lnTo>
                  <a:pt x="2420" y="1650"/>
                </a:lnTo>
                <a:lnTo>
                  <a:pt x="2466" y="1594"/>
                </a:lnTo>
                <a:lnTo>
                  <a:pt x="2506" y="1540"/>
                </a:lnTo>
                <a:lnTo>
                  <a:pt x="2540" y="1490"/>
                </a:lnTo>
                <a:lnTo>
                  <a:pt x="2568" y="1440"/>
                </a:lnTo>
                <a:lnTo>
                  <a:pt x="2568" y="1440"/>
                </a:lnTo>
                <a:lnTo>
                  <a:pt x="2592" y="1390"/>
                </a:lnTo>
                <a:lnTo>
                  <a:pt x="2612" y="1340"/>
                </a:lnTo>
                <a:lnTo>
                  <a:pt x="2630" y="1290"/>
                </a:lnTo>
                <a:lnTo>
                  <a:pt x="2644" y="1238"/>
                </a:lnTo>
                <a:lnTo>
                  <a:pt x="2656" y="1186"/>
                </a:lnTo>
                <a:lnTo>
                  <a:pt x="2664" y="1134"/>
                </a:lnTo>
                <a:lnTo>
                  <a:pt x="2668" y="1080"/>
                </a:lnTo>
                <a:lnTo>
                  <a:pt x="2670" y="1026"/>
                </a:lnTo>
                <a:lnTo>
                  <a:pt x="2670" y="1026"/>
                </a:lnTo>
                <a:lnTo>
                  <a:pt x="2668" y="964"/>
                </a:lnTo>
                <a:lnTo>
                  <a:pt x="2664" y="904"/>
                </a:lnTo>
                <a:lnTo>
                  <a:pt x="2656" y="844"/>
                </a:lnTo>
                <a:lnTo>
                  <a:pt x="2646" y="788"/>
                </a:lnTo>
                <a:lnTo>
                  <a:pt x="2632" y="730"/>
                </a:lnTo>
                <a:lnTo>
                  <a:pt x="2616" y="676"/>
                </a:lnTo>
                <a:lnTo>
                  <a:pt x="2596" y="624"/>
                </a:lnTo>
                <a:lnTo>
                  <a:pt x="2572" y="572"/>
                </a:lnTo>
                <a:lnTo>
                  <a:pt x="2546" y="522"/>
                </a:lnTo>
                <a:lnTo>
                  <a:pt x="2518" y="474"/>
                </a:lnTo>
                <a:lnTo>
                  <a:pt x="2486" y="428"/>
                </a:lnTo>
                <a:lnTo>
                  <a:pt x="2452" y="382"/>
                </a:lnTo>
                <a:lnTo>
                  <a:pt x="2414" y="338"/>
                </a:lnTo>
                <a:lnTo>
                  <a:pt x="2372" y="298"/>
                </a:lnTo>
                <a:lnTo>
                  <a:pt x="2328" y="258"/>
                </a:lnTo>
                <a:lnTo>
                  <a:pt x="2282" y="2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b="1" i="0" dirty="0"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5963" y="753035"/>
            <a:ext cx="21025723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75963" y="213472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5759953" y="3938097"/>
            <a:ext cx="6923153" cy="4291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8061844" y="3938096"/>
            <a:ext cx="7124368" cy="55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953" y="8556337"/>
            <a:ext cx="6977810" cy="146177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  <p:sp>
        <p:nvSpPr>
          <p:cNvPr id="4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8061844" y="4700099"/>
            <a:ext cx="7124368" cy="3291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d-ID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686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49" cy="13716000"/>
          </a:xfrm>
          <a:custGeom>
            <a:avLst/>
            <a:gdLst>
              <a:gd name="connsiteX0" fmla="*/ 0 w 6370320"/>
              <a:gd name="connsiteY0" fmla="*/ 0 h 3562350"/>
              <a:gd name="connsiteX1" fmla="*/ 6370320 w 6370320"/>
              <a:gd name="connsiteY1" fmla="*/ 0 h 3562350"/>
              <a:gd name="connsiteX2" fmla="*/ 6370320 w 6370320"/>
              <a:gd name="connsiteY2" fmla="*/ 3562350 h 3562350"/>
              <a:gd name="connsiteX3" fmla="*/ 0 w 6370320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0320" h="3562350">
                <a:moveTo>
                  <a:pt x="0" y="0"/>
                </a:moveTo>
                <a:lnTo>
                  <a:pt x="6370320" y="0"/>
                </a:lnTo>
                <a:lnTo>
                  <a:pt x="6370320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3375" y="5476315"/>
            <a:ext cx="21134388" cy="138168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03375" y="6858000"/>
            <a:ext cx="21134388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838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3375" y="5400675"/>
            <a:ext cx="10585450" cy="20288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6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3375" y="7429500"/>
            <a:ext cx="1058545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69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88825" y="860613"/>
            <a:ext cx="10512861" cy="162373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7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88825" y="2484345"/>
            <a:ext cx="10512861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400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49" cy="13716000"/>
          </a:xfrm>
          <a:custGeom>
            <a:avLst/>
            <a:gdLst>
              <a:gd name="connsiteX0" fmla="*/ 0 w 6370320"/>
              <a:gd name="connsiteY0" fmla="*/ 0 h 3562350"/>
              <a:gd name="connsiteX1" fmla="*/ 6370320 w 6370320"/>
              <a:gd name="connsiteY1" fmla="*/ 0 h 3562350"/>
              <a:gd name="connsiteX2" fmla="*/ 6370320 w 6370320"/>
              <a:gd name="connsiteY2" fmla="*/ 3562350 h 3562350"/>
              <a:gd name="connsiteX3" fmla="*/ 0 w 6370320"/>
              <a:gd name="connsiteY3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0320" h="3562350">
                <a:moveTo>
                  <a:pt x="0" y="0"/>
                </a:moveTo>
                <a:lnTo>
                  <a:pt x="6370320" y="0"/>
                </a:lnTo>
                <a:lnTo>
                  <a:pt x="6370320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3374" y="6429375"/>
            <a:ext cx="21098311" cy="20288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3374" y="8458200"/>
            <a:ext cx="21098311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543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3375" y="4829175"/>
            <a:ext cx="21098311" cy="20288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03375" y="6858000"/>
            <a:ext cx="21098311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956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557247"/>
            <a:ext cx="5988860" cy="6801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5" y="8237445"/>
            <a:ext cx="5988860" cy="1471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249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102000" y="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12204000" y="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8306000" y="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572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102000" y="4572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12204000" y="4572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18306000" y="4572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9144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102000" y="9144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12204000" y="9144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18306000" y="9144000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12333104" y="6994525"/>
            <a:ext cx="610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1653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266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 i="0">
                <a:latin typeface="Arial" panose="020B0604020202020204" pitchFamily="34" charset="0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 i="0">
                <a:latin typeface="Arial" panose="020B0604020202020204" pitchFamily="34" charset="0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690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54288" y="5297488"/>
            <a:ext cx="529907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800" b="1" i="0">
                <a:latin typeface="Arial" panose="020B0604020202020204" pitchFamily="34" charset="0"/>
              </a:defRPr>
            </a:lvl1pPr>
            <a:lvl2pPr marL="914171" indent="0">
              <a:buFontTx/>
              <a:buNone/>
              <a:defRPr>
                <a:latin typeface="+mj-lt"/>
              </a:defRPr>
            </a:lvl2pPr>
            <a:lvl3pPr marL="1828343" indent="0">
              <a:buFontTx/>
              <a:buNone/>
              <a:defRPr>
                <a:latin typeface="+mj-lt"/>
              </a:defRPr>
            </a:lvl3pPr>
            <a:lvl4pPr marL="2742514" indent="0">
              <a:buFontTx/>
              <a:buNone/>
              <a:defRPr>
                <a:latin typeface="+mj-lt"/>
              </a:defRPr>
            </a:lvl4pPr>
            <a:lvl5pPr marL="3656685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81275" y="7423150"/>
            <a:ext cx="5272088" cy="1531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latin typeface="Arial" panose="020B0604020202020204" pitchFamily="34" charset="0"/>
              </a:defRPr>
            </a:lvl1pPr>
            <a:lvl2pPr marL="914171" indent="0">
              <a:buNone/>
              <a:defRPr sz="1800"/>
            </a:lvl2pPr>
            <a:lvl3pPr marL="1828343" indent="0">
              <a:buNone/>
              <a:defRPr sz="1800"/>
            </a:lvl3pPr>
            <a:lvl4pPr marL="2742514" indent="0">
              <a:buNone/>
              <a:defRPr sz="1800"/>
            </a:lvl4pPr>
            <a:lvl5pPr marL="3656685" indent="0">
              <a:buNone/>
              <a:defRPr sz="1800"/>
            </a:lvl5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3723" y="5303839"/>
            <a:ext cx="529907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Arial" panose="020B0604020202020204" pitchFamily="34" charset="0"/>
              </a:defRPr>
            </a:lvl1pPr>
            <a:lvl2pPr marL="914171" indent="0">
              <a:buFontTx/>
              <a:buNone/>
              <a:defRPr>
                <a:latin typeface="+mj-lt"/>
              </a:defRPr>
            </a:lvl2pPr>
            <a:lvl3pPr marL="1828343" indent="0">
              <a:buFontTx/>
              <a:buNone/>
              <a:defRPr>
                <a:latin typeface="+mj-lt"/>
              </a:defRPr>
            </a:lvl3pPr>
            <a:lvl4pPr marL="2742514" indent="0">
              <a:buFontTx/>
              <a:buNone/>
              <a:defRPr>
                <a:latin typeface="+mj-lt"/>
              </a:defRPr>
            </a:lvl4pPr>
            <a:lvl5pPr marL="3656685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79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657225"/>
            <a:ext cx="10058837" cy="10572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1714500"/>
            <a:ext cx="10058837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75964" y="2400300"/>
            <a:ext cx="54849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90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49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 b="1" i="0">
                <a:latin typeface="Arial" panose="020B0604020202020204" pitchFamily="34" charset="0"/>
              </a:defRPr>
            </a:lvl1pPr>
            <a:lvl2pPr>
              <a:defRPr sz="5599" b="1" i="0">
                <a:latin typeface="Arial" panose="020B0604020202020204" pitchFamily="34" charset="0"/>
              </a:defRPr>
            </a:lvl2pPr>
            <a:lvl3pPr>
              <a:defRPr sz="4799" b="1" i="0">
                <a:latin typeface="Arial" panose="020B0604020202020204" pitchFamily="34" charset="0"/>
              </a:defRPr>
            </a:lvl3pPr>
            <a:lvl4pPr>
              <a:defRPr sz="3999" b="1" i="0">
                <a:latin typeface="Arial" panose="020B0604020202020204" pitchFamily="34" charset="0"/>
              </a:defRPr>
            </a:lvl4pPr>
            <a:lvl5pPr>
              <a:defRPr sz="3999" b="1" i="0">
                <a:latin typeface="Arial" panose="020B0604020202020204" pitchFamily="34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 b="1" i="0">
                <a:latin typeface="Arial" panose="020B0604020202020204" pitchFamily="34" charset="0"/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1365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 b="1" i="0">
                <a:latin typeface="Arial" panose="020B0604020202020204" pitchFamily="34" charset="0"/>
              </a:defRPr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 b="1" i="0">
                <a:latin typeface="Arial" panose="020B0604020202020204" pitchFamily="34" charset="0"/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999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71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437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932026" y="4114800"/>
            <a:ext cx="82296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0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937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6868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57324"/>
            <a:ext cx="22737763" cy="10872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-349625" y="1864519"/>
            <a:ext cx="22541410" cy="10033794"/>
          </a:xfrm>
          <a:custGeom>
            <a:avLst/>
            <a:gdLst>
              <a:gd name="connsiteX0" fmla="*/ 0 w 22591060"/>
              <a:gd name="connsiteY0" fmla="*/ 0 h 10033794"/>
              <a:gd name="connsiteX1" fmla="*/ 22591060 w 22591060"/>
              <a:gd name="connsiteY1" fmla="*/ 0 h 10033794"/>
              <a:gd name="connsiteX2" fmla="*/ 22591060 w 22591060"/>
              <a:gd name="connsiteY2" fmla="*/ 10033794 h 10033794"/>
              <a:gd name="connsiteX3" fmla="*/ 0 w 22591060"/>
              <a:gd name="connsiteY3" fmla="*/ 10033794 h 100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1060" h="10033794">
                <a:moveTo>
                  <a:pt x="0" y="0"/>
                </a:moveTo>
                <a:lnTo>
                  <a:pt x="22591060" y="0"/>
                </a:lnTo>
                <a:lnTo>
                  <a:pt x="22591060" y="10033794"/>
                </a:lnTo>
                <a:lnTo>
                  <a:pt x="0" y="1003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r"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 here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-349625" y="1864519"/>
            <a:ext cx="22541409" cy="10033794"/>
          </a:xfrm>
          <a:custGeom>
            <a:avLst/>
            <a:gdLst>
              <a:gd name="connsiteX0" fmla="*/ 0 w 22591060"/>
              <a:gd name="connsiteY0" fmla="*/ 0 h 10033794"/>
              <a:gd name="connsiteX1" fmla="*/ 22591060 w 22591060"/>
              <a:gd name="connsiteY1" fmla="*/ 0 h 10033794"/>
              <a:gd name="connsiteX2" fmla="*/ 22591060 w 22591060"/>
              <a:gd name="connsiteY2" fmla="*/ 10033794 h 10033794"/>
              <a:gd name="connsiteX3" fmla="*/ 0 w 22591060"/>
              <a:gd name="connsiteY3" fmla="*/ 10033794 h 100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1060" h="10033794">
                <a:moveTo>
                  <a:pt x="0" y="0"/>
                </a:moveTo>
                <a:lnTo>
                  <a:pt x="22591060" y="0"/>
                </a:lnTo>
                <a:lnTo>
                  <a:pt x="22591060" y="10033794"/>
                </a:lnTo>
                <a:lnTo>
                  <a:pt x="0" y="10033794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-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75" y="2775886"/>
            <a:ext cx="10512862" cy="144649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75" y="2260787"/>
            <a:ext cx="10512862" cy="724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73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628650"/>
            <a:ext cx="10058837" cy="10572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1685925"/>
            <a:ext cx="10058837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75964" y="2371725"/>
            <a:ext cx="54849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236334" y="3918317"/>
            <a:ext cx="2938096" cy="2938096"/>
          </a:xfrm>
          <a:custGeom>
            <a:avLst/>
            <a:gdLst>
              <a:gd name="connsiteX0" fmla="*/ 1469048 w 2938096"/>
              <a:gd name="connsiteY0" fmla="*/ 0 h 2938096"/>
              <a:gd name="connsiteX1" fmla="*/ 2938096 w 2938096"/>
              <a:gd name="connsiteY1" fmla="*/ 1469048 h 2938096"/>
              <a:gd name="connsiteX2" fmla="*/ 1469048 w 2938096"/>
              <a:gd name="connsiteY2" fmla="*/ 2938096 h 2938096"/>
              <a:gd name="connsiteX3" fmla="*/ 0 w 2938096"/>
              <a:gd name="connsiteY3" fmla="*/ 1469048 h 2938096"/>
              <a:gd name="connsiteX4" fmla="*/ 1469048 w 2938096"/>
              <a:gd name="connsiteY4" fmla="*/ 0 h 29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096" h="2938096">
                <a:moveTo>
                  <a:pt x="1469048" y="0"/>
                </a:moveTo>
                <a:cubicBezTo>
                  <a:pt x="2280381" y="0"/>
                  <a:pt x="2938096" y="657715"/>
                  <a:pt x="2938096" y="1469048"/>
                </a:cubicBezTo>
                <a:cubicBezTo>
                  <a:pt x="2938096" y="2280381"/>
                  <a:pt x="2280381" y="2938096"/>
                  <a:pt x="1469048" y="2938096"/>
                </a:cubicBezTo>
                <a:cubicBezTo>
                  <a:pt x="657715" y="2938096"/>
                  <a:pt x="0" y="2280381"/>
                  <a:pt x="0" y="1469048"/>
                </a:cubicBezTo>
                <a:cubicBezTo>
                  <a:pt x="0" y="657715"/>
                  <a:pt x="657715" y="0"/>
                  <a:pt x="14690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Image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32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4799732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4799732" y="0"/>
            <a:ext cx="9577917" cy="13716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No pic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2553" y="2931886"/>
            <a:ext cx="6399133" cy="22100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3475" y="4875213"/>
            <a:ext cx="6328211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10A8127-CC2B-4D43-81E8-C155223775C4}" type="datetimeFigureOut">
              <a:rPr lang="en-AU" smtClean="0"/>
              <a:pPr/>
              <a:t>14/10/2025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98901E3-7B68-4C00-B324-69E331EF3513}" type="slidenum">
              <a:rPr lang="en-AU" smtClean="0"/>
              <a:pPr/>
              <a:t>‹Nº›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677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sz="quarter" idx="10" hasCustomPrompt="1"/>
          </p:nvPr>
        </p:nvSpPr>
        <p:spPr>
          <a:xfrm>
            <a:off x="-228600" y="-235852"/>
            <a:ext cx="6921902" cy="14104254"/>
          </a:xfrm>
          <a:custGeom>
            <a:avLst/>
            <a:gdLst>
              <a:gd name="connsiteX0" fmla="*/ 0 w 6607578"/>
              <a:gd name="connsiteY0" fmla="*/ 0 h 13715999"/>
              <a:gd name="connsiteX1" fmla="*/ 4313204 w 6607578"/>
              <a:gd name="connsiteY1" fmla="*/ 0 h 13715999"/>
              <a:gd name="connsiteX2" fmla="*/ 6607578 w 6607578"/>
              <a:gd name="connsiteY2" fmla="*/ 13715999 h 13715999"/>
              <a:gd name="connsiteX3" fmla="*/ 0 w 6607578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7578" h="13715999">
                <a:moveTo>
                  <a:pt x="0" y="0"/>
                </a:moveTo>
                <a:lnTo>
                  <a:pt x="4313204" y="0"/>
                </a:lnTo>
                <a:lnTo>
                  <a:pt x="6607578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61" name="Picture Placeholder 60"/>
          <p:cNvSpPr>
            <a:spLocks noGrp="1"/>
          </p:cNvSpPr>
          <p:nvPr>
            <p:ph type="pic" sz="quarter" idx="11" hasCustomPrompt="1"/>
          </p:nvPr>
        </p:nvSpPr>
        <p:spPr>
          <a:xfrm>
            <a:off x="4016363" y="-235857"/>
            <a:ext cx="8737906" cy="14104255"/>
          </a:xfrm>
          <a:custGeom>
            <a:avLst/>
            <a:gdLst>
              <a:gd name="connsiteX0" fmla="*/ 0 w 8341117"/>
              <a:gd name="connsiteY0" fmla="*/ 0 h 13716000"/>
              <a:gd name="connsiteX1" fmla="*/ 8341117 w 8341117"/>
              <a:gd name="connsiteY1" fmla="*/ 0 h 13716000"/>
              <a:gd name="connsiteX2" fmla="*/ 6046744 w 8341117"/>
              <a:gd name="connsiteY2" fmla="*/ 13716000 h 13716000"/>
              <a:gd name="connsiteX3" fmla="*/ 2294372 w 8341117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1117" h="13716000">
                <a:moveTo>
                  <a:pt x="0" y="0"/>
                </a:moveTo>
                <a:lnTo>
                  <a:pt x="8341117" y="0"/>
                </a:lnTo>
                <a:lnTo>
                  <a:pt x="6046744" y="13716000"/>
                </a:lnTo>
                <a:lnTo>
                  <a:pt x="2294372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64" name="Picture Placeholder 63"/>
          <p:cNvSpPr>
            <a:spLocks noGrp="1"/>
          </p:cNvSpPr>
          <p:nvPr>
            <p:ph type="pic" sz="quarter" idx="12" hasCustomPrompt="1"/>
          </p:nvPr>
        </p:nvSpPr>
        <p:spPr>
          <a:xfrm>
            <a:off x="9998093" y="-235854"/>
            <a:ext cx="9853492" cy="14104254"/>
          </a:xfrm>
          <a:custGeom>
            <a:avLst/>
            <a:gdLst>
              <a:gd name="connsiteX0" fmla="*/ 2294376 w 9406044"/>
              <a:gd name="connsiteY0" fmla="*/ 0 h 13715999"/>
              <a:gd name="connsiteX1" fmla="*/ 7111676 w 9406044"/>
              <a:gd name="connsiteY1" fmla="*/ 0 h 13715999"/>
              <a:gd name="connsiteX2" fmla="*/ 9406044 w 9406044"/>
              <a:gd name="connsiteY2" fmla="*/ 13715999 h 13715999"/>
              <a:gd name="connsiteX3" fmla="*/ 0 w 9406044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6044" h="13715999">
                <a:moveTo>
                  <a:pt x="2294376" y="0"/>
                </a:moveTo>
                <a:lnTo>
                  <a:pt x="7111676" y="0"/>
                </a:lnTo>
                <a:lnTo>
                  <a:pt x="9406044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3" hasCustomPrompt="1"/>
          </p:nvPr>
        </p:nvSpPr>
        <p:spPr>
          <a:xfrm>
            <a:off x="17257401" y="-235854"/>
            <a:ext cx="7234549" cy="14104255"/>
          </a:xfrm>
          <a:custGeom>
            <a:avLst/>
            <a:gdLst>
              <a:gd name="connsiteX0" fmla="*/ 0 w 6906028"/>
              <a:gd name="connsiteY0" fmla="*/ 0 h 13716000"/>
              <a:gd name="connsiteX1" fmla="*/ 6906028 w 6906028"/>
              <a:gd name="connsiteY1" fmla="*/ 0 h 13716000"/>
              <a:gd name="connsiteX2" fmla="*/ 6906028 w 6906028"/>
              <a:gd name="connsiteY2" fmla="*/ 13716000 h 13716000"/>
              <a:gd name="connsiteX3" fmla="*/ 2294372 w 69060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6028" h="13716000">
                <a:moveTo>
                  <a:pt x="0" y="0"/>
                </a:moveTo>
                <a:lnTo>
                  <a:pt x="6906028" y="0"/>
                </a:lnTo>
                <a:lnTo>
                  <a:pt x="6906028" y="13716000"/>
                </a:lnTo>
                <a:lnTo>
                  <a:pt x="2294372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7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-831272" y="-651330"/>
            <a:ext cx="25783596" cy="14935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5000"/>
                </a:schemeClr>
              </a:gs>
              <a:gs pos="33000">
                <a:schemeClr val="accent2">
                  <a:alpha val="35000"/>
                </a:schemeClr>
              </a:gs>
              <a:gs pos="77000">
                <a:schemeClr val="accent3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</a:defRPr>
            </a:lvl1pPr>
          </a:lstStyle>
          <a:p>
            <a:r>
              <a:rPr lang="id-ID" dirty="0"/>
              <a:t>Pic</a:t>
            </a:r>
            <a:endParaRPr lang="en-AU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1675963" y="5759451"/>
            <a:ext cx="21025723" cy="1098549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1675963" y="6858000"/>
            <a:ext cx="2102572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5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>
            <a:extLst>
              <a:ext uri="{FF2B5EF4-FFF2-40B4-BE49-F238E27FC236}">
                <a16:creationId xmlns:a16="http://schemas.microsoft.com/office/drawing/2014/main" id="{39246DD2-8149-384D-815B-9663CAF00FCE}"/>
              </a:ext>
            </a:extLst>
          </p:cNvPr>
          <p:cNvSpPr/>
          <p:nvPr userDrawn="1"/>
        </p:nvSpPr>
        <p:spPr>
          <a:xfrm flipV="1">
            <a:off x="-1" y="-1"/>
            <a:ext cx="1175657" cy="1130760"/>
          </a:xfrm>
          <a:prstGeom prst="rect">
            <a:avLst/>
          </a:prstGeom>
          <a:solidFill>
            <a:srgbClr val="2A8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F4D50C-0525-4744-B271-C64CB0A55648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22296147" y="480941"/>
            <a:ext cx="1403555" cy="8372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F8F33F7-2650-8341-8C6B-963B1FDCC86D}"/>
              </a:ext>
            </a:extLst>
          </p:cNvPr>
          <p:cNvSpPr txBox="1">
            <a:spLocks/>
          </p:cNvSpPr>
          <p:nvPr userDrawn="1"/>
        </p:nvSpPr>
        <p:spPr>
          <a:xfrm>
            <a:off x="18972293" y="12596623"/>
            <a:ext cx="4025631" cy="110799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70000"/>
              </a:lnSpc>
              <a:buNone/>
            </a:pPr>
            <a:r>
              <a:rPr lang="en-GB" sz="1800" b="1" i="0" spc="3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www.climashub.com</a:t>
            </a:r>
            <a:endParaRPr lang="en-GB" sz="1800" b="1" i="0" spc="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06CFDCE-A9FB-684F-9CC1-CCB772785F60}"/>
              </a:ext>
            </a:extLst>
          </p:cNvPr>
          <p:cNvCxnSpPr>
            <a:cxnSpLocks/>
          </p:cNvCxnSpPr>
          <p:nvPr userDrawn="1"/>
        </p:nvCxnSpPr>
        <p:spPr>
          <a:xfrm flipH="1">
            <a:off x="1730830" y="13150621"/>
            <a:ext cx="17241463" cy="0"/>
          </a:xfrm>
          <a:prstGeom prst="line">
            <a:avLst/>
          </a:prstGeom>
          <a:ln>
            <a:solidFill>
              <a:srgbClr val="4CA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BAEB9B9C-2207-9447-B77C-6D97C6971AF6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18604217" y="541447"/>
            <a:ext cx="2938585" cy="71628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85798A4-3D28-BA4B-B0A1-BBC657E80B73}"/>
              </a:ext>
            </a:extLst>
          </p:cNvPr>
          <p:cNvCxnSpPr>
            <a:cxnSpLocks/>
          </p:cNvCxnSpPr>
          <p:nvPr userDrawn="1"/>
        </p:nvCxnSpPr>
        <p:spPr>
          <a:xfrm>
            <a:off x="21910330" y="673608"/>
            <a:ext cx="0" cy="5781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9" r:id="rId4"/>
    <p:sldLayoutId id="2147483676" r:id="rId5"/>
    <p:sldLayoutId id="2147483673" r:id="rId6"/>
    <p:sldLayoutId id="2147483674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3" r:id="rId23"/>
    <p:sldLayoutId id="2147483694" r:id="rId24"/>
    <p:sldLayoutId id="2147483696" r:id="rId25"/>
    <p:sldLayoutId id="2147483697" r:id="rId26"/>
    <p:sldLayoutId id="2147483692" r:id="rId27"/>
    <p:sldLayoutId id="2147483695" r:id="rId28"/>
    <p:sldLayoutId id="2147483698" r:id="rId29"/>
    <p:sldLayoutId id="2147483700" r:id="rId30"/>
    <p:sldLayoutId id="2147483702" r:id="rId31"/>
    <p:sldLayoutId id="2147483701" r:id="rId32"/>
    <p:sldLayoutId id="2147483703" r:id="rId33"/>
    <p:sldLayoutId id="2147483704" r:id="rId34"/>
    <p:sldLayoutId id="2147483705" r:id="rId35"/>
    <p:sldLayoutId id="2147483707" r:id="rId36"/>
    <p:sldLayoutId id="2147483706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663" r:id="rId45"/>
    <p:sldLayoutId id="2147483682" r:id="rId46"/>
    <p:sldLayoutId id="2147483664" r:id="rId47"/>
    <p:sldLayoutId id="2147483665" r:id="rId48"/>
    <p:sldLayoutId id="2147483666" r:id="rId49"/>
    <p:sldLayoutId id="2147483667" r:id="rId50"/>
    <p:sldLayoutId id="2147483668" r:id="rId51"/>
    <p:sldLayoutId id="2147483669" r:id="rId52"/>
    <p:sldLayoutId id="2147483670" r:id="rId53"/>
    <p:sldLayoutId id="2147483671" r:id="rId54"/>
    <p:sldLayoutId id="2147483729" r:id="rId55"/>
    <p:sldLayoutId id="2147483741" r:id="rId56"/>
    <p:sldLayoutId id="2147483762" r:id="rId57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0" i="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  <p15:guide id="3" pos="14323" userDrawn="1">
          <p15:clr>
            <a:srgbClr val="F26B43"/>
          </p15:clr>
        </p15:guide>
        <p15:guide id="4" pos="1010" userDrawn="1">
          <p15:clr>
            <a:srgbClr val="F26B43"/>
          </p15:clr>
        </p15:guide>
        <p15:guide id="5" orient="horz" pos="918" userDrawn="1">
          <p15:clr>
            <a:srgbClr val="F26B43"/>
          </p15:clr>
        </p15:guide>
        <p15:guide id="6" orient="horz" pos="74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pixabay.com/es/importante-signo-de-exclamaci%C3%B3n-mark-9844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5.xml"/><Relationship Id="rId6" Type="http://schemas.openxmlformats.org/officeDocument/2006/relationships/package" Target="../embeddings/Microsoft_Excel_Worksheet1.xlsx"/><Relationship Id="rId5" Type="http://schemas.openxmlformats.org/officeDocument/2006/relationships/hyperlink" Target="https://pixabay.com/es/importante-signo-de-exclamaci%C3%B3n-mark-98442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pixabay.com/es/importante-signo-de-exclamaci%C3%B3n-mark-9844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pixabay.com/es/importante-signo-de-exclamaci%C3%B3n-mark-9844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pixabay.com/es/importante-signo-de-exclamaci%C3%B3n-mark-9844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pixabay.com/es/importante-signo-de-exclamaci%C3%B3n-mark-984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4C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908955" y="9817770"/>
            <a:ext cx="8252671" cy="109726"/>
            <a:chOff x="14908955" y="9817770"/>
            <a:chExt cx="8252671" cy="109726"/>
          </a:xfrm>
          <a:solidFill>
            <a:srgbClr val="4CAEBD"/>
          </a:solidFill>
        </p:grpSpPr>
        <p:sp>
          <p:nvSpPr>
            <p:cNvPr id="6" name="Rectangle 5"/>
            <p:cNvSpPr/>
            <p:nvPr/>
          </p:nvSpPr>
          <p:spPr>
            <a:xfrm>
              <a:off x="14908955" y="9817773"/>
              <a:ext cx="1650534" cy="10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638" b="1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559489" y="9817771"/>
              <a:ext cx="1650534" cy="10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638" b="1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10023" y="9817770"/>
              <a:ext cx="1650534" cy="10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638" b="1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60558" y="9817770"/>
              <a:ext cx="1650534" cy="10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638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11092" y="9817770"/>
              <a:ext cx="1650534" cy="109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638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73734" y="868657"/>
            <a:ext cx="22230183" cy="1197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3BCA7E-324B-8942-AB65-0096F434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40" y="4134687"/>
            <a:ext cx="11979429" cy="27233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CB9EB81-4B55-1C41-A9D1-70FFFBD44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52" y="9802694"/>
            <a:ext cx="3866739" cy="185121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02AACDC-D99B-864D-A2ED-102D0565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702" y="9612824"/>
            <a:ext cx="8297543" cy="18512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EECF82-1955-A845-8FF1-9E4B71B6F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3196" y="9802694"/>
            <a:ext cx="3866739" cy="18512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F4ABD89-FB8B-3843-BC4A-06254B8C9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1055" y="9802694"/>
            <a:ext cx="3866739" cy="18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3F711-BD32-15E7-1042-80B57C13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D1620299-6B89-8FC5-1DD5-493F53998887}"/>
              </a:ext>
            </a:extLst>
          </p:cNvPr>
          <p:cNvSpPr txBox="1"/>
          <p:nvPr/>
        </p:nvSpPr>
        <p:spPr>
          <a:xfrm>
            <a:off x="2255788" y="166628"/>
            <a:ext cx="140762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spcBef>
                <a:spcPts val="1000"/>
              </a:spcBef>
              <a:defRPr sz="4400" b="1">
                <a:solidFill>
                  <a:srgbClr val="2A809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Elaboración del presupuesto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925CA1-1C5D-B96F-CC2F-5BE4EA50983F}"/>
              </a:ext>
            </a:extLst>
          </p:cNvPr>
          <p:cNvSpPr txBox="1"/>
          <p:nvPr/>
        </p:nvSpPr>
        <p:spPr>
          <a:xfrm>
            <a:off x="2069342" y="11215695"/>
            <a:ext cx="16980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Los costos indirectos no deben exceder el 8% de los costos directos. Recuerde que estos costos deben estar incluidos dentro del monto total solicitado en la Expresión de Interés (</a:t>
            </a:r>
            <a:r>
              <a:rPr lang="es-ES" sz="2800" b="1" dirty="0" err="1"/>
              <a:t>EoI</a:t>
            </a:r>
            <a:r>
              <a:rPr lang="es-ES" sz="2800" b="1" dirty="0"/>
              <a:t>). 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Las notas al presupuesto y la explicación del método de costeo son obligatorias.</a:t>
            </a:r>
            <a:endParaRPr lang="es-CO"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96617A-6F66-A238-6F59-DC6A0E68F0C3}"/>
              </a:ext>
            </a:extLst>
          </p:cNvPr>
          <p:cNvSpPr txBox="1"/>
          <p:nvPr/>
        </p:nvSpPr>
        <p:spPr>
          <a:xfrm>
            <a:off x="1870943" y="2278652"/>
            <a:ext cx="144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Ejemplo de diligenciamiento:</a:t>
            </a:r>
            <a:endParaRPr lang="es-CO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1CF634-13F7-A7A7-5636-84D5E00C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43" y="3157537"/>
            <a:ext cx="17396771" cy="7702493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4C18B64B-6FC9-EEC7-EBD2-AD56504C3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79885" y="2855970"/>
            <a:ext cx="2201862" cy="24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>
            <a:extLst>
              <a:ext uri="{FF2B5EF4-FFF2-40B4-BE49-F238E27FC236}">
                <a16:creationId xmlns:a16="http://schemas.microsoft.com/office/drawing/2014/main" id="{68748D04-2591-4D98-9CA1-47A383F11DCF}"/>
              </a:ext>
            </a:extLst>
          </p:cNvPr>
          <p:cNvSpPr txBox="1"/>
          <p:nvPr/>
        </p:nvSpPr>
        <p:spPr>
          <a:xfrm>
            <a:off x="2743200" y="415636"/>
            <a:ext cx="140762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spcBef>
                <a:spcPts val="1000"/>
              </a:spcBef>
              <a:defRPr sz="4400" b="1">
                <a:solidFill>
                  <a:srgbClr val="2A809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Contrapartida</a:t>
            </a:r>
            <a:endParaRPr lang="es-CO" dirty="0"/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D8B13310-CFCF-FC2A-BD86-EE58B0C0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2" y="2033723"/>
            <a:ext cx="14897843" cy="102146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19C995-D091-C938-3EDD-BE82C7427772}"/>
              </a:ext>
            </a:extLst>
          </p:cNvPr>
          <p:cNvSpPr txBox="1"/>
          <p:nvPr/>
        </p:nvSpPr>
        <p:spPr>
          <a:xfrm>
            <a:off x="16435022" y="6233088"/>
            <a:ext cx="6569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la hoja de “Local </a:t>
            </a:r>
            <a:r>
              <a:rPr lang="es-ES" sz="2800" b="1" dirty="0" err="1"/>
              <a:t>Contributions</a:t>
            </a:r>
            <a:r>
              <a:rPr lang="es-ES" sz="2800" b="1" dirty="0"/>
              <a:t>” por favor diligenciar el recurso en especie o efectivo que la(s) institución(es) aporten al proyecto como contrapartida.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1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2514" y="457200"/>
            <a:ext cx="23349857" cy="9046029"/>
          </a:xfrm>
          <a:prstGeom prst="rect">
            <a:avLst/>
          </a:prstGeom>
          <a:solidFill>
            <a:srgbClr val="4CA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noProof="0" dirty="0">
              <a:latin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FA6244A-F78C-C246-8A7D-F8CD9B86E886}"/>
              </a:ext>
            </a:extLst>
          </p:cNvPr>
          <p:cNvGrpSpPr/>
          <p:nvPr/>
        </p:nvGrpSpPr>
        <p:grpSpPr>
          <a:xfrm>
            <a:off x="12448035" y="10809435"/>
            <a:ext cx="10635793" cy="1576596"/>
            <a:chOff x="8604785" y="9973066"/>
            <a:chExt cx="14479043" cy="21463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CB9EB81-4B55-1C41-A9D1-70FFFBD44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0728" y="9973066"/>
              <a:ext cx="4483100" cy="214630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02AACDC-D99B-864D-A2ED-102D05658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04785" y="9973067"/>
              <a:ext cx="9620178" cy="2146299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EA64499-4613-D64F-B18B-A54A11C4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73" y="10809435"/>
            <a:ext cx="6935198" cy="1576596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CC51A38A-1CD7-AF4B-B7ED-1B8A46D59107}"/>
              </a:ext>
            </a:extLst>
          </p:cNvPr>
          <p:cNvSpPr txBox="1">
            <a:spLocks/>
          </p:cNvSpPr>
          <p:nvPr/>
        </p:nvSpPr>
        <p:spPr>
          <a:xfrm>
            <a:off x="5448770" y="4546697"/>
            <a:ext cx="13998530" cy="1070611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/>
          <a:p>
            <a:pPr algn="ctr" defTabSz="2194560">
              <a:spcBef>
                <a:spcPct val="0"/>
              </a:spcBef>
              <a:defRPr/>
            </a:pPr>
            <a:r>
              <a:rPr lang="en-US" sz="9600" b="1" noProof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70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CA3AD5D-9A3F-47E5-BBD9-7408FA8FF040}"/>
              </a:ext>
            </a:extLst>
          </p:cNvPr>
          <p:cNvSpPr/>
          <p:nvPr/>
        </p:nvSpPr>
        <p:spPr>
          <a:xfrm>
            <a:off x="3574472" y="520255"/>
            <a:ext cx="15700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s-CO" sz="4400" b="1" dirty="0">
                <a:solidFill>
                  <a:srgbClr val="2A809E"/>
                </a:solidFill>
                <a:latin typeface="Arial" panose="020B0604020202020204" pitchFamily="34" charset="0"/>
              </a:rPr>
              <a:t>Elegibilidad de las Instituciones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310B2F4-19F5-A293-CC99-B807A5677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228656"/>
              </p:ext>
            </p:extLst>
          </p:nvPr>
        </p:nvGraphicFramePr>
        <p:xfrm>
          <a:off x="2790295" y="1723773"/>
          <a:ext cx="18797059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40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76D07C0-C479-40CC-A30B-B27D105F1A35}"/>
              </a:ext>
            </a:extLst>
          </p:cNvPr>
          <p:cNvSpPr/>
          <p:nvPr/>
        </p:nvSpPr>
        <p:spPr>
          <a:xfrm>
            <a:off x="3574472" y="520255"/>
            <a:ext cx="15700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s-CO" sz="4400" b="1" dirty="0">
                <a:solidFill>
                  <a:srgbClr val="2A809E"/>
                </a:solidFill>
                <a:latin typeface="Arial" panose="020B0604020202020204" pitchFamily="34" charset="0"/>
              </a:rPr>
              <a:t>Formato Evaluación Financiera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2864D775-7495-F97C-4AD6-44A62DDAF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9071"/>
              </p:ext>
            </p:extLst>
          </p:nvPr>
        </p:nvGraphicFramePr>
        <p:xfrm>
          <a:off x="1486061" y="1932191"/>
          <a:ext cx="10265903" cy="1138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00767" imgH="7762760" progId="Excel.Sheet.12">
                  <p:embed/>
                </p:oleObj>
              </mc:Choice>
              <mc:Fallback>
                <p:oleObj name="Worksheet" r:id="rId2" imgW="7000767" imgH="7762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6061" y="1932191"/>
                        <a:ext cx="10265903" cy="1138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14E92F2-57C9-DF65-00CB-CD2237AFDFA4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576457" y="2475728"/>
            <a:ext cx="4148945" cy="0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C2C3B18-CDB7-D8BD-9C6D-92CF041ED590}"/>
              </a:ext>
            </a:extLst>
          </p:cNvPr>
          <p:cNvSpPr txBox="1"/>
          <p:nvPr/>
        </p:nvSpPr>
        <p:spPr>
          <a:xfrm>
            <a:off x="11725402" y="2244895"/>
            <a:ext cx="90777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En objeto contractual indicar: Bienes y servicios con anticipos</a:t>
            </a:r>
            <a:endParaRPr lang="es-CO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B2AC11-82FA-F96C-B064-5DB98711B8E9}"/>
              </a:ext>
            </a:extLst>
          </p:cNvPr>
          <p:cNvSpPr txBox="1"/>
          <p:nvPr/>
        </p:nvSpPr>
        <p:spPr>
          <a:xfrm>
            <a:off x="13727559" y="10039943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Diligencie únicamente las celdas resaltadas en amarillo</a:t>
            </a:r>
            <a:endParaRPr lang="es-CO" sz="3600" b="1" dirty="0"/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CA94C1AC-1C76-B027-D64C-1BB1D3AFB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88825" y="9647143"/>
            <a:ext cx="1759411" cy="198593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B64661D-8DCB-F1F6-CD78-89BA617C839A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791200" y="3661759"/>
            <a:ext cx="5934202" cy="374146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FB0B93-EDEA-5283-3EC8-42168E8ACA50}"/>
              </a:ext>
            </a:extLst>
          </p:cNvPr>
          <p:cNvSpPr txBox="1"/>
          <p:nvPr/>
        </p:nvSpPr>
        <p:spPr>
          <a:xfrm>
            <a:off x="11725402" y="3620406"/>
            <a:ext cx="90777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Indicar el mes de Junio 2025, dado a que este es el mes de corte para la información financiera del 2025 que se debe presentar</a:t>
            </a:r>
            <a:endParaRPr lang="es-CO" sz="2400" b="1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70AB3DE3-C2BB-34DF-AACA-E542F1EF4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22559"/>
              </p:ext>
            </p:extLst>
          </p:nvPr>
        </p:nvGraphicFramePr>
        <p:xfrm>
          <a:off x="16653287" y="8217081"/>
          <a:ext cx="2160429" cy="18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71525" progId="Excel.Sheet.12">
                  <p:embed/>
                </p:oleObj>
              </mc:Choice>
              <mc:Fallback>
                <p:oleObj name="Worksheet" showAsIcon="1" r:id="rId6" imgW="9144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53287" y="8217081"/>
                        <a:ext cx="2160429" cy="18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5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63E65-74FE-0CF7-4661-C87543B4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0FAFB8E-8D0F-DFFE-99CF-75802991F7B2}"/>
              </a:ext>
            </a:extLst>
          </p:cNvPr>
          <p:cNvSpPr/>
          <p:nvPr/>
        </p:nvSpPr>
        <p:spPr>
          <a:xfrm>
            <a:off x="3574472" y="520255"/>
            <a:ext cx="15700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s-CO" sz="4400" b="1" dirty="0">
                <a:solidFill>
                  <a:srgbClr val="2A809E"/>
                </a:solidFill>
                <a:latin typeface="Arial" panose="020B0604020202020204" pitchFamily="34" charset="0"/>
              </a:rPr>
              <a:t>Formato Evaluación Financiera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867869-2F4F-BFB1-C3E2-D450C243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5" y="2778509"/>
            <a:ext cx="11575992" cy="81589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2B269A-9DF5-4E14-5DB9-1752A741F4DD}"/>
              </a:ext>
            </a:extLst>
          </p:cNvPr>
          <p:cNvSpPr txBox="1"/>
          <p:nvPr/>
        </p:nvSpPr>
        <p:spPr>
          <a:xfrm>
            <a:off x="14641959" y="10497143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Diligencie únicamente las celdas resaltadas en amarillo</a:t>
            </a:r>
            <a:endParaRPr lang="es-CO" sz="3600" b="1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5026CC93-0B6F-6884-A64C-F746647D1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103225" y="10104343"/>
            <a:ext cx="1759411" cy="1985931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65F1BE8-63C0-89C4-2A07-2B5C2EF21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232421"/>
              </p:ext>
            </p:extLst>
          </p:nvPr>
        </p:nvGraphicFramePr>
        <p:xfrm>
          <a:off x="17567687" y="8674281"/>
          <a:ext cx="2160429" cy="18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525" progId="Excel.Sheet.12">
                  <p:embed/>
                </p:oleObj>
              </mc:Choice>
              <mc:Fallback>
                <p:oleObj name="Worksheet" showAsIcon="1" r:id="rId5" imgW="914400" imgH="771525" progId="Excel.Sheet.12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70AB3DE3-C2BB-34DF-AACA-E542F1EF4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67687" y="8674281"/>
                        <a:ext cx="2160429" cy="18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9D85B84-8940-0845-A9F7-83CD32AF028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921829" y="5024268"/>
            <a:ext cx="7392888" cy="415499"/>
          </a:xfrm>
          <a:prstGeom prst="straightConnector1">
            <a:avLst/>
          </a:prstGeom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29367EB-9FF1-D931-01E8-B8A884579F46}"/>
              </a:ext>
            </a:extLst>
          </p:cNvPr>
          <p:cNvSpPr txBox="1"/>
          <p:nvPr/>
        </p:nvSpPr>
        <p:spPr>
          <a:xfrm>
            <a:off x="13314717" y="5024268"/>
            <a:ext cx="90777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Indicar el mes de Junio 2025, dado a que este es el mes de corte para la información financiera del 2025 que se debe presentar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84478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783D-F618-DAAC-3D46-4C288A31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4052052-0206-E97F-64FF-B148C9F0CAB9}"/>
              </a:ext>
            </a:extLst>
          </p:cNvPr>
          <p:cNvSpPr/>
          <p:nvPr/>
        </p:nvSpPr>
        <p:spPr>
          <a:xfrm>
            <a:off x="3574472" y="520255"/>
            <a:ext cx="15700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s-CO" sz="4400" b="1" dirty="0">
                <a:solidFill>
                  <a:srgbClr val="2A809E"/>
                </a:solidFill>
                <a:latin typeface="Arial" panose="020B0604020202020204" pitchFamily="34" charset="0"/>
              </a:rPr>
              <a:t>Formato Evaluación Financiera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27E8BC-BD3D-A84B-9906-01933D53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91" y="2123871"/>
            <a:ext cx="10764734" cy="10003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D3DCEF-90B1-1089-0EB3-5D929EA362F6}"/>
              </a:ext>
            </a:extLst>
          </p:cNvPr>
          <p:cNvSpPr txBox="1"/>
          <p:nvPr/>
        </p:nvSpPr>
        <p:spPr>
          <a:xfrm>
            <a:off x="14534657" y="5925142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Diligencie únicamente las celdas resaltadas en amarillo</a:t>
            </a:r>
            <a:endParaRPr lang="es-CO" sz="3600" b="1" dirty="0"/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942448F1-59BB-245F-471B-6D4874066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95923" y="5532342"/>
            <a:ext cx="1759411" cy="1985931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D1D8A479-A759-78A3-AAC6-33E5D870A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347440"/>
              </p:ext>
            </p:extLst>
          </p:nvPr>
        </p:nvGraphicFramePr>
        <p:xfrm>
          <a:off x="17460385" y="4102280"/>
          <a:ext cx="2160429" cy="18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525" progId="Excel.Sheet.12">
                  <p:embed/>
                </p:oleObj>
              </mc:Choice>
              <mc:Fallback>
                <p:oleObj name="Worksheet" showAsIcon="1" r:id="rId5" imgW="914400" imgH="771525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65F1BE8-63C0-89C4-2A07-2B5C2EF21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60385" y="4102280"/>
                        <a:ext cx="2160429" cy="18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1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4500250-ADD2-41B1-B492-88F321EEB411}"/>
              </a:ext>
            </a:extLst>
          </p:cNvPr>
          <p:cNvSpPr/>
          <p:nvPr/>
        </p:nvSpPr>
        <p:spPr>
          <a:xfrm>
            <a:off x="3574472" y="520255"/>
            <a:ext cx="15700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s-CO" sz="4400" b="1" dirty="0">
                <a:solidFill>
                  <a:srgbClr val="2A809E"/>
                </a:solidFill>
                <a:latin typeface="Arial" panose="020B0604020202020204" pitchFamily="34" charset="0"/>
              </a:rPr>
              <a:t>Aspectos claves antes de presupuestar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0CCFD2-6CC9-44DC-57EE-CADC6EA48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411752"/>
              </p:ext>
            </p:extLst>
          </p:nvPr>
        </p:nvGraphicFramePr>
        <p:xfrm>
          <a:off x="2769493" y="2438400"/>
          <a:ext cx="18492259" cy="95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10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E4451374-9B2B-443D-93FA-D3BBA5B075AD}"/>
              </a:ext>
            </a:extLst>
          </p:cNvPr>
          <p:cNvSpPr txBox="1"/>
          <p:nvPr/>
        </p:nvSpPr>
        <p:spPr>
          <a:xfrm>
            <a:off x="2255788" y="166628"/>
            <a:ext cx="140762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spcBef>
                <a:spcPts val="1000"/>
              </a:spcBef>
              <a:defRPr sz="4400" b="1">
                <a:solidFill>
                  <a:srgbClr val="2A809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Elaboración del presupuesto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8831F9-346E-B343-5483-86404269ABFB}"/>
              </a:ext>
            </a:extLst>
          </p:cNvPr>
          <p:cNvSpPr txBox="1"/>
          <p:nvPr/>
        </p:nvSpPr>
        <p:spPr>
          <a:xfrm>
            <a:off x="8621264" y="10725854"/>
            <a:ext cx="1037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 sumatoria de los porcentajes no dará 100% </a:t>
            </a:r>
            <a:endParaRPr lang="es-CO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3B370C-149E-0A1F-5341-DA2192DCA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071" y="2466926"/>
            <a:ext cx="17631786" cy="82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2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C292C-AF1F-3118-413B-10B1408F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194F5242-E084-C69E-9B4D-3914545C8206}"/>
              </a:ext>
            </a:extLst>
          </p:cNvPr>
          <p:cNvSpPr txBox="1"/>
          <p:nvPr/>
        </p:nvSpPr>
        <p:spPr>
          <a:xfrm>
            <a:off x="2255788" y="166628"/>
            <a:ext cx="140762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spcBef>
                <a:spcPts val="1000"/>
              </a:spcBef>
              <a:defRPr sz="4400" b="1">
                <a:solidFill>
                  <a:srgbClr val="2A809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Elaboración del presupuesto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2E31DC-F9FC-B351-DFD5-55C91BD4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83" y="3657600"/>
            <a:ext cx="20426648" cy="4432043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E3A6A895-1CC9-A988-8BFD-9F1B3DB73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59367" y="3866106"/>
            <a:ext cx="2201862" cy="248534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4A5CD6-938D-2ED6-FEFC-B47E7467B0EF}"/>
              </a:ext>
            </a:extLst>
          </p:cNvPr>
          <p:cNvSpPr txBox="1"/>
          <p:nvPr/>
        </p:nvSpPr>
        <p:spPr>
          <a:xfrm>
            <a:off x="2518283" y="2534138"/>
            <a:ext cx="144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Ejemplo de diligenciamiento:</a:t>
            </a:r>
            <a:endParaRPr lang="es-CO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F8AC08-6EFC-1738-C696-500AEDCF2415}"/>
              </a:ext>
            </a:extLst>
          </p:cNvPr>
          <p:cNvSpPr txBox="1"/>
          <p:nvPr/>
        </p:nvSpPr>
        <p:spPr>
          <a:xfrm>
            <a:off x="5317243" y="9118975"/>
            <a:ext cx="1444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Las notas al presupuesto y la explicación del método de costeo son obligatorias. Por favor, lea atentamente las instrucciones incluidas en el formato de presupuesto y en la guía de aspectos financieros y administrativos.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48985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DF80E-87BE-DA02-36A1-694C8587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8ECD4FE0-CDAE-EB64-7ADA-0D7D34227B04}"/>
              </a:ext>
            </a:extLst>
          </p:cNvPr>
          <p:cNvSpPr txBox="1"/>
          <p:nvPr/>
        </p:nvSpPr>
        <p:spPr>
          <a:xfrm>
            <a:off x="2255788" y="166628"/>
            <a:ext cx="1407621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spcBef>
                <a:spcPts val="1000"/>
              </a:spcBef>
              <a:defRPr sz="4400" b="1">
                <a:solidFill>
                  <a:srgbClr val="2A809E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Elaboración del presupuesto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BC8F6C-1A0C-7C80-E837-909087BAF094}"/>
              </a:ext>
            </a:extLst>
          </p:cNvPr>
          <p:cNvSpPr txBox="1"/>
          <p:nvPr/>
        </p:nvSpPr>
        <p:spPr>
          <a:xfrm>
            <a:off x="5948614" y="11274347"/>
            <a:ext cx="1444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Las notas al presupuesto y la explicación del método de costeo son obligatorias. Por favor, lea atentamente las instrucciones incluidas en el formato de presupuesto y en la guía de aspectos financieros y administrativos.</a:t>
            </a:r>
            <a:endParaRPr lang="es-CO" sz="2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AC9CF9-6612-FE9A-2884-57B17791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43" y="3459842"/>
            <a:ext cx="21393997" cy="7589037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C3372585-A970-1AE9-43D1-721A78F87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44000" y="2667121"/>
            <a:ext cx="2201862" cy="248534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FE8A84-D342-6CB0-C032-5293F9999E30}"/>
              </a:ext>
            </a:extLst>
          </p:cNvPr>
          <p:cNvSpPr txBox="1"/>
          <p:nvPr/>
        </p:nvSpPr>
        <p:spPr>
          <a:xfrm>
            <a:off x="1870943" y="2278652"/>
            <a:ext cx="1444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Ejemplo de diligenciamiento: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97288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Montserrat Semi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5f1063-1566-4f27-910a-b580513347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D0F9A7674444CB85B58D9BC8C1DAE" ma:contentTypeVersion="12" ma:contentTypeDescription="Create a new document." ma:contentTypeScope="" ma:versionID="0d50505f2aaae59b44fb7ee5fd78d8ed">
  <xsd:schema xmlns:xsd="http://www.w3.org/2001/XMLSchema" xmlns:xs="http://www.w3.org/2001/XMLSchema" xmlns:p="http://schemas.microsoft.com/office/2006/metadata/properties" xmlns:ns3="8d5f1063-1566-4f27-910a-b580513347d4" targetNamespace="http://schemas.microsoft.com/office/2006/metadata/properties" ma:root="true" ma:fieldsID="3f26f89837e54b67a1443263cbdca6ae" ns3:_="">
    <xsd:import namespace="8d5f1063-1566-4f27-910a-b580513347d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f1063-1566-4f27-910a-b580513347d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D47D6-B0EF-44C0-AE58-93DBF7AB2CC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d5f1063-1566-4f27-910a-b580513347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4AA36-150C-408B-811E-1F838B69D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f1063-1566-4f27-910a-b58051334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6D2B4-091B-4F9B-9DF1-1CA1AE98D8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16624</TotalTime>
  <Words>429</Words>
  <Application>Microsoft Office PowerPoint</Application>
  <PresentationFormat>Personalizado</PresentationFormat>
  <Paragraphs>47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Gotham Light</vt:lpstr>
      <vt:lpstr>Gotham Medium</vt:lpstr>
      <vt:lpstr>Office Theme</vt:lpstr>
      <vt:lpstr>Worksheet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graphix_shiv</dc:creator>
  <cp:lastModifiedBy>Angela Leonor Moreno Calderon</cp:lastModifiedBy>
  <cp:revision>865</cp:revision>
  <dcterms:created xsi:type="dcterms:W3CDTF">2016-02-01T02:51:09Z</dcterms:created>
  <dcterms:modified xsi:type="dcterms:W3CDTF">2025-10-14T16:32:01Z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0x010100C27D0F9A7674444CB85B58D9BC8C1DAE</vt:lpwstr>
  </property>
</Properties>
</file>